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733" r:id="rId1"/>
  </p:sldMasterIdLst>
  <p:notesMasterIdLst>
    <p:notesMasterId r:id="rId32"/>
  </p:notesMasterIdLst>
  <p:handoutMasterIdLst>
    <p:handoutMasterId r:id="rId33"/>
  </p:handoutMasterIdLst>
  <p:sldIdLst>
    <p:sldId id="364" r:id="rId2"/>
    <p:sldId id="359" r:id="rId3"/>
    <p:sldId id="398" r:id="rId4"/>
    <p:sldId id="399" r:id="rId5"/>
    <p:sldId id="400" r:id="rId6"/>
    <p:sldId id="387" r:id="rId7"/>
    <p:sldId id="393" r:id="rId8"/>
    <p:sldId id="341" r:id="rId9"/>
    <p:sldId id="383" r:id="rId10"/>
    <p:sldId id="384" r:id="rId11"/>
    <p:sldId id="343" r:id="rId12"/>
    <p:sldId id="346" r:id="rId13"/>
    <p:sldId id="342" r:id="rId14"/>
    <p:sldId id="392" r:id="rId15"/>
    <p:sldId id="344" r:id="rId16"/>
    <p:sldId id="345" r:id="rId17"/>
    <p:sldId id="349" r:id="rId18"/>
    <p:sldId id="401" r:id="rId19"/>
    <p:sldId id="404" r:id="rId20"/>
    <p:sldId id="405" r:id="rId21"/>
    <p:sldId id="348" r:id="rId22"/>
    <p:sldId id="352" r:id="rId23"/>
    <p:sldId id="353" r:id="rId24"/>
    <p:sldId id="354" r:id="rId25"/>
    <p:sldId id="396" r:id="rId26"/>
    <p:sldId id="355" r:id="rId27"/>
    <p:sldId id="397" r:id="rId28"/>
    <p:sldId id="395" r:id="rId29"/>
    <p:sldId id="366" r:id="rId30"/>
    <p:sldId id="356" r:id="rId31"/>
  </p:sldIdLst>
  <p:sldSz cx="10693400" cy="7561263"/>
  <p:notesSz cx="6731000" cy="9855200"/>
  <p:embeddedFontLst>
    <p:embeddedFont>
      <p:font typeface="Consolas" panose="020B0609020204030204" pitchFamily="49" charset="0"/>
      <p:regular r:id="rId34"/>
      <p:bold r:id="rId35"/>
      <p:italic r:id="rId36"/>
      <p:boldItalic r:id="rId37"/>
    </p:embeddedFont>
    <p:embeddedFont>
      <p:font typeface="Raleway" panose="020B0503030101060003" pitchFamily="34" charset="0"/>
      <p:regular r:id="rId38"/>
    </p:embeddedFont>
    <p:embeddedFont>
      <p:font typeface="Raleway Thin" panose="020B0203030101060003" pitchFamily="34" charset="0"/>
      <p:regular r:id="rId39"/>
    </p:embeddedFont>
    <p:embeddedFont>
      <p:font typeface="Segoe Print" panose="02000600000000000000" pitchFamily="2" charset="0"/>
      <p:regular r:id="rId40"/>
      <p:bold r:id="rId41"/>
    </p:embeddedFont>
    <p:embeddedFont>
      <p:font typeface="Segoe UI" panose="020B0502040204020203" pitchFamily="34" charset="0"/>
      <p:regular r:id="rId42"/>
      <p:bold r:id="rId43"/>
      <p:italic r:id="rId44"/>
      <p:boldItalic r:id="rId45"/>
    </p:embeddedFont>
    <p:embeddedFont>
      <p:font typeface="Segoe UI Light" panose="020B0502040204020203" pitchFamily="34" charset="0"/>
      <p:regular r:id="rId46"/>
      <p:italic r:id="rId47"/>
    </p:embeddedFont>
  </p:embeddedFontLst>
  <p:defaultTextStyle>
    <a:defPPr>
      <a:defRPr lang="en-US"/>
    </a:defPPr>
    <a:lvl1pPr marL="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21437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4287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6431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085746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0718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28620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650056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171493" algn="l" defTabSz="521437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648">
          <p15:clr>
            <a:srgbClr val="A4A3A4"/>
          </p15:clr>
        </p15:guide>
        <p15:guide id="2" orient="horz" pos="111">
          <p15:clr>
            <a:srgbClr val="A4A3A4"/>
          </p15:clr>
        </p15:guide>
        <p15:guide id="3" orient="horz" pos="704" userDrawn="1">
          <p15:clr>
            <a:srgbClr val="A4A3A4"/>
          </p15:clr>
        </p15:guide>
        <p15:guide id="4" orient="horz" pos="931" userDrawn="1">
          <p15:clr>
            <a:srgbClr val="A4A3A4"/>
          </p15:clr>
        </p15:guide>
        <p15:guide id="5" orient="horz" pos="4421">
          <p15:clr>
            <a:srgbClr val="A4A3A4"/>
          </p15:clr>
        </p15:guide>
        <p15:guide id="6" pos="6609">
          <p15:clr>
            <a:srgbClr val="A4A3A4"/>
          </p15:clr>
        </p15:guide>
        <p15:guide id="7" pos="123" userDrawn="1">
          <p15:clr>
            <a:srgbClr val="A4A3A4"/>
          </p15:clr>
        </p15:guide>
        <p15:guide id="8" pos="418" userDrawn="1">
          <p15:clr>
            <a:srgbClr val="A4A3A4"/>
          </p15:clr>
        </p15:guide>
        <p15:guide id="9" pos="3232">
          <p15:clr>
            <a:srgbClr val="A4A3A4"/>
          </p15:clr>
        </p15:guide>
        <p15:guide id="10" pos="3503">
          <p15:clr>
            <a:srgbClr val="A4A3A4"/>
          </p15:clr>
        </p15:guide>
        <p15:guide id="11" pos="6316">
          <p15:clr>
            <a:srgbClr val="A4A3A4"/>
          </p15:clr>
        </p15:guide>
        <p15:guide id="12" orient="horz" pos="4650">
          <p15:clr>
            <a:srgbClr val="A4A3A4"/>
          </p15:clr>
        </p15:guide>
        <p15:guide id="13" orient="horz" pos="114">
          <p15:clr>
            <a:srgbClr val="A4A3A4"/>
          </p15:clr>
        </p15:guide>
        <p15:guide id="14" orient="horz" pos="702">
          <p15:clr>
            <a:srgbClr val="A4A3A4"/>
          </p15:clr>
        </p15:guide>
        <p15:guide id="15" orient="horz" pos="929">
          <p15:clr>
            <a:srgbClr val="A4A3A4"/>
          </p15:clr>
        </p15:guide>
        <p15:guide id="16" orient="horz" pos="4423">
          <p15:clr>
            <a:srgbClr val="A4A3A4"/>
          </p15:clr>
        </p15:guide>
        <p15:guide id="17" pos="6612">
          <p15:clr>
            <a:srgbClr val="A4A3A4"/>
          </p15:clr>
        </p15:guide>
        <p15:guide id="18" pos="124">
          <p15:clr>
            <a:srgbClr val="A4A3A4"/>
          </p15:clr>
        </p15:guide>
        <p15:guide id="19" pos="420">
          <p15:clr>
            <a:srgbClr val="A4A3A4"/>
          </p15:clr>
        </p15:guide>
        <p15:guide id="20" pos="3233">
          <p15:clr>
            <a:srgbClr val="A4A3A4"/>
          </p15:clr>
        </p15:guide>
        <p15:guide id="21" pos="350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2223"/>
    <a:srgbClr val="F8BE05"/>
    <a:srgbClr val="F9BF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010CCB2-55D0-44B9-8FD1-25CA6ACD09E0}" v="3" dt="2019-12-10T14:57:08.3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1" autoAdjust="0"/>
  </p:normalViewPr>
  <p:slideViewPr>
    <p:cSldViewPr snapToGrid="0">
      <p:cViewPr varScale="1">
        <p:scale>
          <a:sx n="100" d="100"/>
          <a:sy n="100" d="100"/>
        </p:scale>
        <p:origin x="1380" y="90"/>
      </p:cViewPr>
      <p:guideLst>
        <p:guide orient="horz" pos="4648"/>
        <p:guide orient="horz" pos="111"/>
        <p:guide orient="horz" pos="704"/>
        <p:guide orient="horz" pos="931"/>
        <p:guide orient="horz" pos="4421"/>
        <p:guide pos="6609"/>
        <p:guide pos="123"/>
        <p:guide pos="418"/>
        <p:guide pos="3232"/>
        <p:guide pos="3503"/>
        <p:guide pos="6316"/>
        <p:guide orient="horz" pos="4650"/>
        <p:guide orient="horz" pos="114"/>
        <p:guide orient="horz" pos="702"/>
        <p:guide orient="horz" pos="929"/>
        <p:guide orient="horz" pos="4423"/>
        <p:guide pos="6612"/>
        <p:guide pos="124"/>
        <p:guide pos="420"/>
        <p:guide pos="3233"/>
        <p:guide pos="350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91" d="100"/>
          <a:sy n="91" d="100"/>
        </p:scale>
        <p:origin x="370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52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w Jones (MLCSU)" userId="dbe7569e-0422-4ba6-ab75-1a53cdbe6d99" providerId="ADAL" clId="{E6DEBA00-4FF7-48A4-9585-20A1D84FC35A}"/>
    <pc:docChg chg="undo custSel addSld delSld modSld">
      <pc:chgData name="Andrew Jones (MLCSU)" userId="dbe7569e-0422-4ba6-ab75-1a53cdbe6d99" providerId="ADAL" clId="{E6DEBA00-4FF7-48A4-9585-20A1D84FC35A}" dt="2019-10-28T11:28:22.474" v="1176" actId="404"/>
      <pc:docMkLst>
        <pc:docMk/>
      </pc:docMkLst>
      <pc:sldChg chg="modSp">
        <pc:chgData name="Andrew Jones (MLCSU)" userId="dbe7569e-0422-4ba6-ab75-1a53cdbe6d99" providerId="ADAL" clId="{E6DEBA00-4FF7-48A4-9585-20A1D84FC35A}" dt="2019-10-14T15:26:11.931" v="521" actId="1037"/>
        <pc:sldMkLst>
          <pc:docMk/>
          <pc:sldMk cId="1482663831" sldId="336"/>
        </pc:sldMkLst>
        <pc:spChg chg="mod">
          <ac:chgData name="Andrew Jones (MLCSU)" userId="dbe7569e-0422-4ba6-ab75-1a53cdbe6d99" providerId="ADAL" clId="{E6DEBA00-4FF7-48A4-9585-20A1D84FC35A}" dt="2019-10-14T15:26:11.931" v="521" actId="1037"/>
          <ac:spMkLst>
            <pc:docMk/>
            <pc:sldMk cId="1482663831" sldId="336"/>
            <ac:spMk id="5" creationId="{F941FD1E-3F51-4688-B618-29AD89C67752}"/>
          </ac:spMkLst>
        </pc:spChg>
      </pc:sldChg>
      <pc:sldChg chg="modSp del">
        <pc:chgData name="Andrew Jones (MLCSU)" userId="dbe7569e-0422-4ba6-ab75-1a53cdbe6d99" providerId="ADAL" clId="{E6DEBA00-4FF7-48A4-9585-20A1D84FC35A}" dt="2019-10-14T15:13:42.741" v="153" actId="2696"/>
        <pc:sldMkLst>
          <pc:docMk/>
          <pc:sldMk cId="555787407" sldId="340"/>
        </pc:sldMkLst>
        <pc:spChg chg="mod">
          <ac:chgData name="Andrew Jones (MLCSU)" userId="dbe7569e-0422-4ba6-ab75-1a53cdbe6d99" providerId="ADAL" clId="{E6DEBA00-4FF7-48A4-9585-20A1D84FC35A}" dt="2019-10-14T15:13:20.642" v="143" actId="20577"/>
          <ac:spMkLst>
            <pc:docMk/>
            <pc:sldMk cId="555787407" sldId="340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E6DEBA00-4FF7-48A4-9585-20A1D84FC35A}" dt="2019-10-14T15:19:48.369" v="267" actId="113"/>
        <pc:sldMkLst>
          <pc:docMk/>
          <pc:sldMk cId="2296712850" sldId="341"/>
        </pc:sldMkLst>
        <pc:spChg chg="mod">
          <ac:chgData name="Andrew Jones (MLCSU)" userId="dbe7569e-0422-4ba6-ab75-1a53cdbe6d99" providerId="ADAL" clId="{E6DEBA00-4FF7-48A4-9585-20A1D84FC35A}" dt="2019-10-14T15:19:48.369" v="267" actId="113"/>
          <ac:spMkLst>
            <pc:docMk/>
            <pc:sldMk cId="2296712850" sldId="341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E6DEBA00-4FF7-48A4-9585-20A1D84FC35A}" dt="2019-10-14T15:14:35.770" v="193" actId="20577"/>
          <ac:spMkLst>
            <pc:docMk/>
            <pc:sldMk cId="2296712850" sldId="341"/>
            <ac:spMk id="6" creationId="{5CA1C7F9-2613-4435-95DD-27A410F5F137}"/>
          </ac:spMkLst>
        </pc:spChg>
      </pc:sldChg>
      <pc:sldChg chg="addSp delSp modSp">
        <pc:chgData name="Andrew Jones (MLCSU)" userId="dbe7569e-0422-4ba6-ab75-1a53cdbe6d99" providerId="ADAL" clId="{E6DEBA00-4FF7-48A4-9585-20A1D84FC35A}" dt="2019-10-14T15:19:31.292" v="263" actId="113"/>
        <pc:sldMkLst>
          <pc:docMk/>
          <pc:sldMk cId="3903720461" sldId="342"/>
        </pc:sldMkLst>
        <pc:spChg chg="add del mod">
          <ac:chgData name="Andrew Jones (MLCSU)" userId="dbe7569e-0422-4ba6-ab75-1a53cdbe6d99" providerId="ADAL" clId="{E6DEBA00-4FF7-48A4-9585-20A1D84FC35A}" dt="2019-10-14T15:19:14.658" v="260" actId="478"/>
          <ac:spMkLst>
            <pc:docMk/>
            <pc:sldMk cId="3903720461" sldId="342"/>
            <ac:spMk id="3" creationId="{76F0303D-F82C-48A6-B3E7-ED0D4365FF26}"/>
          </ac:spMkLst>
        </pc:spChg>
        <pc:spChg chg="mod">
          <ac:chgData name="Andrew Jones (MLCSU)" userId="dbe7569e-0422-4ba6-ab75-1a53cdbe6d99" providerId="ADAL" clId="{E6DEBA00-4FF7-48A4-9585-20A1D84FC35A}" dt="2019-10-14T15:19:31.292" v="263" actId="113"/>
          <ac:spMkLst>
            <pc:docMk/>
            <pc:sldMk cId="3903720461" sldId="342"/>
            <ac:spMk id="5" creationId="{F941FD1E-3F51-4688-B618-29AD89C67752}"/>
          </ac:spMkLst>
        </pc:spChg>
        <pc:spChg chg="del">
          <ac:chgData name="Andrew Jones (MLCSU)" userId="dbe7569e-0422-4ba6-ab75-1a53cdbe6d99" providerId="ADAL" clId="{E6DEBA00-4FF7-48A4-9585-20A1D84FC35A}" dt="2019-10-14T15:19:12.500" v="259" actId="478"/>
          <ac:spMkLst>
            <pc:docMk/>
            <pc:sldMk cId="3903720461" sldId="342"/>
            <ac:spMk id="6" creationId="{5CA1C7F9-2613-4435-95DD-27A410F5F137}"/>
          </ac:spMkLst>
        </pc:spChg>
        <pc:spChg chg="mod">
          <ac:chgData name="Andrew Jones (MLCSU)" userId="dbe7569e-0422-4ba6-ab75-1a53cdbe6d99" providerId="ADAL" clId="{E6DEBA00-4FF7-48A4-9585-20A1D84FC35A}" dt="2019-10-14T15:18:32.223" v="256" actId="14100"/>
          <ac:spMkLst>
            <pc:docMk/>
            <pc:sldMk cId="3903720461" sldId="342"/>
            <ac:spMk id="11" creationId="{A94BDAD1-FD0C-43CE-986E-35231AD952E0}"/>
          </ac:spMkLst>
        </pc:spChg>
        <pc:spChg chg="add">
          <ac:chgData name="Andrew Jones (MLCSU)" userId="dbe7569e-0422-4ba6-ab75-1a53cdbe6d99" providerId="ADAL" clId="{E6DEBA00-4FF7-48A4-9585-20A1D84FC35A}" dt="2019-10-14T15:19:15.147" v="261"/>
          <ac:spMkLst>
            <pc:docMk/>
            <pc:sldMk cId="3903720461" sldId="342"/>
            <ac:spMk id="12" creationId="{30CBFF58-75B3-4244-ADAE-5E2D7278E4A1}"/>
          </ac:spMkLst>
        </pc:spChg>
      </pc:sldChg>
      <pc:sldChg chg="addSp delSp modSp">
        <pc:chgData name="Andrew Jones (MLCSU)" userId="dbe7569e-0422-4ba6-ab75-1a53cdbe6d99" providerId="ADAL" clId="{E6DEBA00-4FF7-48A4-9585-20A1D84FC35A}" dt="2019-10-14T15:19:38.118" v="265" actId="113"/>
        <pc:sldMkLst>
          <pc:docMk/>
          <pc:sldMk cId="257888654" sldId="343"/>
        </pc:sldMkLst>
        <pc:spChg chg="add del mod">
          <ac:chgData name="Andrew Jones (MLCSU)" userId="dbe7569e-0422-4ba6-ab75-1a53cdbe6d99" providerId="ADAL" clId="{E6DEBA00-4FF7-48A4-9585-20A1D84FC35A}" dt="2019-10-14T15:18:11.233" v="239" actId="478"/>
          <ac:spMkLst>
            <pc:docMk/>
            <pc:sldMk cId="257888654" sldId="343"/>
            <ac:spMk id="3" creationId="{887B0E1A-77C3-4144-8B3A-443C1D0531FB}"/>
          </ac:spMkLst>
        </pc:spChg>
        <pc:spChg chg="mod">
          <ac:chgData name="Andrew Jones (MLCSU)" userId="dbe7569e-0422-4ba6-ab75-1a53cdbe6d99" providerId="ADAL" clId="{E6DEBA00-4FF7-48A4-9585-20A1D84FC35A}" dt="2019-10-14T15:19:38.118" v="265" actId="113"/>
          <ac:spMkLst>
            <pc:docMk/>
            <pc:sldMk cId="257888654" sldId="343"/>
            <ac:spMk id="5" creationId="{F941FD1E-3F51-4688-B618-29AD89C67752}"/>
          </ac:spMkLst>
        </pc:spChg>
        <pc:spChg chg="del">
          <ac:chgData name="Andrew Jones (MLCSU)" userId="dbe7569e-0422-4ba6-ab75-1a53cdbe6d99" providerId="ADAL" clId="{E6DEBA00-4FF7-48A4-9585-20A1D84FC35A}" dt="2019-10-14T15:18:07.036" v="238" actId="478"/>
          <ac:spMkLst>
            <pc:docMk/>
            <pc:sldMk cId="257888654" sldId="343"/>
            <ac:spMk id="6" creationId="{5CA1C7F9-2613-4435-95DD-27A410F5F137}"/>
          </ac:spMkLst>
        </pc:spChg>
        <pc:spChg chg="add">
          <ac:chgData name="Andrew Jones (MLCSU)" userId="dbe7569e-0422-4ba6-ab75-1a53cdbe6d99" providerId="ADAL" clId="{E6DEBA00-4FF7-48A4-9585-20A1D84FC35A}" dt="2019-10-14T15:18:12.185" v="240"/>
          <ac:spMkLst>
            <pc:docMk/>
            <pc:sldMk cId="257888654" sldId="343"/>
            <ac:spMk id="12" creationId="{56A5BED1-AB9F-4B90-8430-5484D19AE035}"/>
          </ac:spMkLst>
        </pc:spChg>
      </pc:sldChg>
      <pc:sldChg chg="addSp delSp modSp">
        <pc:chgData name="Andrew Jones (MLCSU)" userId="dbe7569e-0422-4ba6-ab75-1a53cdbe6d99" providerId="ADAL" clId="{E6DEBA00-4FF7-48A4-9585-20A1D84FC35A}" dt="2019-10-14T15:21:16.676" v="288" actId="20577"/>
        <pc:sldMkLst>
          <pc:docMk/>
          <pc:sldMk cId="3696312769" sldId="344"/>
        </pc:sldMkLst>
        <pc:spChg chg="add del mod">
          <ac:chgData name="Andrew Jones (MLCSU)" userId="dbe7569e-0422-4ba6-ab75-1a53cdbe6d99" providerId="ADAL" clId="{E6DEBA00-4FF7-48A4-9585-20A1D84FC35A}" dt="2019-10-14T15:20:07.640" v="270" actId="478"/>
          <ac:spMkLst>
            <pc:docMk/>
            <pc:sldMk cId="3696312769" sldId="344"/>
            <ac:spMk id="3" creationId="{6EB528F9-6ABA-41B7-8BF2-5F0E66172DB0}"/>
          </ac:spMkLst>
        </pc:spChg>
        <pc:spChg chg="mod">
          <ac:chgData name="Andrew Jones (MLCSU)" userId="dbe7569e-0422-4ba6-ab75-1a53cdbe6d99" providerId="ADAL" clId="{E6DEBA00-4FF7-48A4-9585-20A1D84FC35A}" dt="2019-10-14T15:19:27.939" v="262" actId="113"/>
          <ac:spMkLst>
            <pc:docMk/>
            <pc:sldMk cId="3696312769" sldId="344"/>
            <ac:spMk id="5" creationId="{F941FD1E-3F51-4688-B618-29AD89C67752}"/>
          </ac:spMkLst>
        </pc:spChg>
        <pc:spChg chg="del">
          <ac:chgData name="Andrew Jones (MLCSU)" userId="dbe7569e-0422-4ba6-ab75-1a53cdbe6d99" providerId="ADAL" clId="{E6DEBA00-4FF7-48A4-9585-20A1D84FC35A}" dt="2019-10-14T15:20:05.026" v="269" actId="478"/>
          <ac:spMkLst>
            <pc:docMk/>
            <pc:sldMk cId="3696312769" sldId="344"/>
            <ac:spMk id="6" creationId="{5CA1C7F9-2613-4435-95DD-27A410F5F137}"/>
          </ac:spMkLst>
        </pc:spChg>
        <pc:spChg chg="mod">
          <ac:chgData name="Andrew Jones (MLCSU)" userId="dbe7569e-0422-4ba6-ab75-1a53cdbe6d99" providerId="ADAL" clId="{E6DEBA00-4FF7-48A4-9585-20A1D84FC35A}" dt="2019-10-14T15:21:16.676" v="288" actId="20577"/>
          <ac:spMkLst>
            <pc:docMk/>
            <pc:sldMk cId="3696312769" sldId="344"/>
            <ac:spMk id="11" creationId="{A94BDAD1-FD0C-43CE-986E-35231AD952E0}"/>
          </ac:spMkLst>
        </pc:spChg>
        <pc:spChg chg="add ord">
          <ac:chgData name="Andrew Jones (MLCSU)" userId="dbe7569e-0422-4ba6-ab75-1a53cdbe6d99" providerId="ADAL" clId="{E6DEBA00-4FF7-48A4-9585-20A1D84FC35A}" dt="2019-10-14T15:20:24.708" v="272" actId="167"/>
          <ac:spMkLst>
            <pc:docMk/>
            <pc:sldMk cId="3696312769" sldId="344"/>
            <ac:spMk id="12" creationId="{623EB5EE-FAF5-438F-A39C-BADA0C4EF93F}"/>
          </ac:spMkLst>
        </pc:spChg>
      </pc:sldChg>
      <pc:sldChg chg="modSp">
        <pc:chgData name="Andrew Jones (MLCSU)" userId="dbe7569e-0422-4ba6-ab75-1a53cdbe6d99" providerId="ADAL" clId="{E6DEBA00-4FF7-48A4-9585-20A1D84FC35A}" dt="2019-10-14T15:23:05.056" v="341" actId="113"/>
        <pc:sldMkLst>
          <pc:docMk/>
          <pc:sldMk cId="3149415676" sldId="345"/>
        </pc:sldMkLst>
        <pc:spChg chg="mod">
          <ac:chgData name="Andrew Jones (MLCSU)" userId="dbe7569e-0422-4ba6-ab75-1a53cdbe6d99" providerId="ADAL" clId="{E6DEBA00-4FF7-48A4-9585-20A1D84FC35A}" dt="2019-10-14T15:23:05.056" v="341" actId="113"/>
          <ac:spMkLst>
            <pc:docMk/>
            <pc:sldMk cId="3149415676" sldId="345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E6DEBA00-4FF7-48A4-9585-20A1D84FC35A}" dt="2019-10-14T15:22:41.032" v="339" actId="20577"/>
          <ac:spMkLst>
            <pc:docMk/>
            <pc:sldMk cId="3149415676" sldId="345"/>
            <ac:spMk id="6" creationId="{5CA1C7F9-2613-4435-95DD-27A410F5F137}"/>
          </ac:spMkLst>
        </pc:spChg>
        <pc:cxnChg chg="mod">
          <ac:chgData name="Andrew Jones (MLCSU)" userId="dbe7569e-0422-4ba6-ab75-1a53cdbe6d99" providerId="ADAL" clId="{E6DEBA00-4FF7-48A4-9585-20A1D84FC35A}" dt="2019-10-14T15:22:49.213" v="340" actId="1076"/>
          <ac:cxnSpMkLst>
            <pc:docMk/>
            <pc:sldMk cId="3149415676" sldId="345"/>
            <ac:cxnSpMk id="13" creationId="{E247382C-B1B3-4D61-9F6B-2988D0BC20DB}"/>
          </ac:cxnSpMkLst>
        </pc:cxnChg>
      </pc:sldChg>
      <pc:sldChg chg="addSp delSp modSp">
        <pc:chgData name="Andrew Jones (MLCSU)" userId="dbe7569e-0422-4ba6-ab75-1a53cdbe6d99" providerId="ADAL" clId="{E6DEBA00-4FF7-48A4-9585-20A1D84FC35A}" dt="2019-10-14T15:19:34.314" v="264" actId="113"/>
        <pc:sldMkLst>
          <pc:docMk/>
          <pc:sldMk cId="488439280" sldId="346"/>
        </pc:sldMkLst>
        <pc:spChg chg="add del mod">
          <ac:chgData name="Andrew Jones (MLCSU)" userId="dbe7569e-0422-4ba6-ab75-1a53cdbe6d99" providerId="ADAL" clId="{E6DEBA00-4FF7-48A4-9585-20A1D84FC35A}" dt="2019-10-14T15:18:21.134" v="242" actId="478"/>
          <ac:spMkLst>
            <pc:docMk/>
            <pc:sldMk cId="488439280" sldId="346"/>
            <ac:spMk id="3" creationId="{FE6A7224-F8DB-4F8E-9306-94677DA60AC7}"/>
          </ac:spMkLst>
        </pc:spChg>
        <pc:spChg chg="mod">
          <ac:chgData name="Andrew Jones (MLCSU)" userId="dbe7569e-0422-4ba6-ab75-1a53cdbe6d99" providerId="ADAL" clId="{E6DEBA00-4FF7-48A4-9585-20A1D84FC35A}" dt="2019-10-14T15:19:34.314" v="264" actId="113"/>
          <ac:spMkLst>
            <pc:docMk/>
            <pc:sldMk cId="488439280" sldId="346"/>
            <ac:spMk id="5" creationId="{F941FD1E-3F51-4688-B618-29AD89C67752}"/>
          </ac:spMkLst>
        </pc:spChg>
        <pc:spChg chg="del">
          <ac:chgData name="Andrew Jones (MLCSU)" userId="dbe7569e-0422-4ba6-ab75-1a53cdbe6d99" providerId="ADAL" clId="{E6DEBA00-4FF7-48A4-9585-20A1D84FC35A}" dt="2019-10-14T15:18:18.186" v="241" actId="478"/>
          <ac:spMkLst>
            <pc:docMk/>
            <pc:sldMk cId="488439280" sldId="346"/>
            <ac:spMk id="6" creationId="{5CA1C7F9-2613-4435-95DD-27A410F5F137}"/>
          </ac:spMkLst>
        </pc:spChg>
        <pc:spChg chg="mod">
          <ac:chgData name="Andrew Jones (MLCSU)" userId="dbe7569e-0422-4ba6-ab75-1a53cdbe6d99" providerId="ADAL" clId="{E6DEBA00-4FF7-48A4-9585-20A1D84FC35A}" dt="2019-10-14T15:19:02.441" v="258" actId="14100"/>
          <ac:spMkLst>
            <pc:docMk/>
            <pc:sldMk cId="488439280" sldId="346"/>
            <ac:spMk id="11" creationId="{A94BDAD1-FD0C-43CE-986E-35231AD952E0}"/>
          </ac:spMkLst>
        </pc:spChg>
        <pc:spChg chg="add">
          <ac:chgData name="Andrew Jones (MLCSU)" userId="dbe7569e-0422-4ba6-ab75-1a53cdbe6d99" providerId="ADAL" clId="{E6DEBA00-4FF7-48A4-9585-20A1D84FC35A}" dt="2019-10-14T15:18:21.648" v="243"/>
          <ac:spMkLst>
            <pc:docMk/>
            <pc:sldMk cId="488439280" sldId="346"/>
            <ac:spMk id="12" creationId="{99C42069-166C-4EC2-B0B9-9BA7F88C1A44}"/>
          </ac:spMkLst>
        </pc:spChg>
      </pc:sldChg>
      <pc:sldChg chg="del">
        <pc:chgData name="Andrew Jones (MLCSU)" userId="dbe7569e-0422-4ba6-ab75-1a53cdbe6d99" providerId="ADAL" clId="{E6DEBA00-4FF7-48A4-9585-20A1D84FC35A}" dt="2019-10-14T15:23:17.655" v="342" actId="2696"/>
        <pc:sldMkLst>
          <pc:docMk/>
          <pc:sldMk cId="861839503" sldId="347"/>
        </pc:sldMkLst>
      </pc:sldChg>
      <pc:sldChg chg="modSp">
        <pc:chgData name="Andrew Jones (MLCSU)" userId="dbe7569e-0422-4ba6-ab75-1a53cdbe6d99" providerId="ADAL" clId="{E6DEBA00-4FF7-48A4-9585-20A1D84FC35A}" dt="2019-10-14T15:30:32.056" v="585" actId="207"/>
        <pc:sldMkLst>
          <pc:docMk/>
          <pc:sldMk cId="1800652249" sldId="348"/>
        </pc:sldMkLst>
        <pc:spChg chg="mod">
          <ac:chgData name="Andrew Jones (MLCSU)" userId="dbe7569e-0422-4ba6-ab75-1a53cdbe6d99" providerId="ADAL" clId="{E6DEBA00-4FF7-48A4-9585-20A1D84FC35A}" dt="2019-10-14T15:30:32.056" v="585" actId="207"/>
          <ac:spMkLst>
            <pc:docMk/>
            <pc:sldMk cId="1800652249" sldId="348"/>
            <ac:spMk id="5" creationId="{F941FD1E-3F51-4688-B618-29AD89C67752}"/>
          </ac:spMkLst>
        </pc:spChg>
        <pc:picChg chg="mod modCrop">
          <ac:chgData name="Andrew Jones (MLCSU)" userId="dbe7569e-0422-4ba6-ab75-1a53cdbe6d99" providerId="ADAL" clId="{E6DEBA00-4FF7-48A4-9585-20A1D84FC35A}" dt="2019-10-14T15:30:21.767" v="583" actId="732"/>
          <ac:picMkLst>
            <pc:docMk/>
            <pc:sldMk cId="1800652249" sldId="348"/>
            <ac:picMk id="8" creationId="{6D7712BE-081B-4054-A612-940BD2DF8CA5}"/>
          </ac:picMkLst>
        </pc:picChg>
      </pc:sldChg>
      <pc:sldChg chg="del">
        <pc:chgData name="Andrew Jones (MLCSU)" userId="dbe7569e-0422-4ba6-ab75-1a53cdbe6d99" providerId="ADAL" clId="{E6DEBA00-4FF7-48A4-9585-20A1D84FC35A}" dt="2019-10-14T15:30:02.569" v="581" actId="2696"/>
        <pc:sldMkLst>
          <pc:docMk/>
          <pc:sldMk cId="3377013303" sldId="350"/>
        </pc:sldMkLst>
      </pc:sldChg>
      <pc:sldChg chg="modSp modAnim">
        <pc:chgData name="Andrew Jones (MLCSU)" userId="dbe7569e-0422-4ba6-ab75-1a53cdbe6d99" providerId="ADAL" clId="{E6DEBA00-4FF7-48A4-9585-20A1D84FC35A}" dt="2019-10-16T14:48:57.581" v="971" actId="5793"/>
        <pc:sldMkLst>
          <pc:docMk/>
          <pc:sldMk cId="2489021313" sldId="352"/>
        </pc:sldMkLst>
        <pc:spChg chg="mod">
          <ac:chgData name="Andrew Jones (MLCSU)" userId="dbe7569e-0422-4ba6-ab75-1a53cdbe6d99" providerId="ADAL" clId="{E6DEBA00-4FF7-48A4-9585-20A1D84FC35A}" dt="2019-10-16T14:48:57.581" v="971" actId="5793"/>
          <ac:spMkLst>
            <pc:docMk/>
            <pc:sldMk cId="2489021313" sldId="352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E6DEBA00-4FF7-48A4-9585-20A1D84FC35A}" dt="2019-10-16T14:49:24.509" v="990" actId="5793"/>
        <pc:sldMkLst>
          <pc:docMk/>
          <pc:sldMk cId="3368883596" sldId="353"/>
        </pc:sldMkLst>
        <pc:spChg chg="mod">
          <ac:chgData name="Andrew Jones (MLCSU)" userId="dbe7569e-0422-4ba6-ab75-1a53cdbe6d99" providerId="ADAL" clId="{E6DEBA00-4FF7-48A4-9585-20A1D84FC35A}" dt="2019-10-14T15:34:59.058" v="644" actId="20577"/>
          <ac:spMkLst>
            <pc:docMk/>
            <pc:sldMk cId="3368883596" sldId="353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E6DEBA00-4FF7-48A4-9585-20A1D84FC35A}" dt="2019-10-16T14:49:24.509" v="990" actId="5793"/>
          <ac:spMkLst>
            <pc:docMk/>
            <pc:sldMk cId="3368883596" sldId="353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E6DEBA00-4FF7-48A4-9585-20A1D84FC35A}" dt="2019-10-16T14:49:33.672" v="1001" actId="5793"/>
        <pc:sldMkLst>
          <pc:docMk/>
          <pc:sldMk cId="3245692591" sldId="354"/>
        </pc:sldMkLst>
        <pc:spChg chg="mod">
          <ac:chgData name="Andrew Jones (MLCSU)" userId="dbe7569e-0422-4ba6-ab75-1a53cdbe6d99" providerId="ADAL" clId="{E6DEBA00-4FF7-48A4-9585-20A1D84FC35A}" dt="2019-10-14T15:35:13.689" v="653" actId="20577"/>
          <ac:spMkLst>
            <pc:docMk/>
            <pc:sldMk cId="3245692591" sldId="354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E6DEBA00-4FF7-48A4-9585-20A1D84FC35A}" dt="2019-10-16T14:49:33.672" v="1001" actId="5793"/>
          <ac:spMkLst>
            <pc:docMk/>
            <pc:sldMk cId="3245692591" sldId="354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E6DEBA00-4FF7-48A4-9585-20A1D84FC35A}" dt="2019-10-28T11:28:22.474" v="1176" actId="404"/>
        <pc:sldMkLst>
          <pc:docMk/>
          <pc:sldMk cId="2672176556" sldId="355"/>
        </pc:sldMkLst>
        <pc:spChg chg="mod">
          <ac:chgData name="Andrew Jones (MLCSU)" userId="dbe7569e-0422-4ba6-ab75-1a53cdbe6d99" providerId="ADAL" clId="{E6DEBA00-4FF7-48A4-9585-20A1D84FC35A}" dt="2019-10-14T15:32:39.019" v="615" actId="113"/>
          <ac:spMkLst>
            <pc:docMk/>
            <pc:sldMk cId="2672176556" sldId="355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E6DEBA00-4FF7-48A4-9585-20A1D84FC35A}" dt="2019-10-28T11:28:22.474" v="1176" actId="404"/>
          <ac:spMkLst>
            <pc:docMk/>
            <pc:sldMk cId="2672176556" sldId="355"/>
            <ac:spMk id="6" creationId="{5CA1C7F9-2613-4435-95DD-27A410F5F137}"/>
          </ac:spMkLst>
        </pc:spChg>
        <pc:spChg chg="mod">
          <ac:chgData name="Andrew Jones (MLCSU)" userId="dbe7569e-0422-4ba6-ab75-1a53cdbe6d99" providerId="ADAL" clId="{E6DEBA00-4FF7-48A4-9585-20A1D84FC35A}" dt="2019-10-28T11:28:07.891" v="1167" actId="1076"/>
          <ac:spMkLst>
            <pc:docMk/>
            <pc:sldMk cId="2672176556" sldId="355"/>
            <ac:spMk id="7" creationId="{773696B9-CD62-427C-A316-58E4517DFCFC}"/>
          </ac:spMkLst>
        </pc:spChg>
        <pc:cxnChg chg="mod">
          <ac:chgData name="Andrew Jones (MLCSU)" userId="dbe7569e-0422-4ba6-ab75-1a53cdbe6d99" providerId="ADAL" clId="{E6DEBA00-4FF7-48A4-9585-20A1D84FC35A}" dt="2019-10-28T11:28:05.683" v="1166" actId="1076"/>
          <ac:cxnSpMkLst>
            <pc:docMk/>
            <pc:sldMk cId="2672176556" sldId="355"/>
            <ac:cxnSpMk id="8" creationId="{AA073A1C-A49A-4725-B9D8-E5951FCCD77F}"/>
          </ac:cxnSpMkLst>
        </pc:cxnChg>
      </pc:sldChg>
      <pc:sldChg chg="modSp">
        <pc:chgData name="Andrew Jones (MLCSU)" userId="dbe7569e-0422-4ba6-ab75-1a53cdbe6d99" providerId="ADAL" clId="{E6DEBA00-4FF7-48A4-9585-20A1D84FC35A}" dt="2019-10-14T15:39:11.685" v="866" actId="113"/>
        <pc:sldMkLst>
          <pc:docMk/>
          <pc:sldMk cId="1682241347" sldId="356"/>
        </pc:sldMkLst>
        <pc:spChg chg="mod">
          <ac:chgData name="Andrew Jones (MLCSU)" userId="dbe7569e-0422-4ba6-ab75-1a53cdbe6d99" providerId="ADAL" clId="{E6DEBA00-4FF7-48A4-9585-20A1D84FC35A}" dt="2019-10-14T15:39:11.685" v="866" actId="113"/>
          <ac:spMkLst>
            <pc:docMk/>
            <pc:sldMk cId="1682241347" sldId="356"/>
            <ac:spMk id="5" creationId="{F941FD1E-3F51-4688-B618-29AD89C67752}"/>
          </ac:spMkLst>
        </pc:spChg>
      </pc:sldChg>
      <pc:sldChg chg="addSp delSp modSp">
        <pc:chgData name="Andrew Jones (MLCSU)" userId="dbe7569e-0422-4ba6-ab75-1a53cdbe6d99" providerId="ADAL" clId="{E6DEBA00-4FF7-48A4-9585-20A1D84FC35A}" dt="2019-10-16T14:44:50.413" v="931" actId="20577"/>
        <pc:sldMkLst>
          <pc:docMk/>
          <pc:sldMk cId="272534381" sldId="359"/>
        </pc:sldMkLst>
        <pc:spChg chg="mod">
          <ac:chgData name="Andrew Jones (MLCSU)" userId="dbe7569e-0422-4ba6-ab75-1a53cdbe6d99" providerId="ADAL" clId="{E6DEBA00-4FF7-48A4-9585-20A1D84FC35A}" dt="2019-10-16T14:44:50.413" v="931" actId="20577"/>
          <ac:spMkLst>
            <pc:docMk/>
            <pc:sldMk cId="272534381" sldId="359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E6DEBA00-4FF7-48A4-9585-20A1D84FC35A}" dt="2019-10-14T15:17:39.693" v="237" actId="20577"/>
          <ac:spMkLst>
            <pc:docMk/>
            <pc:sldMk cId="272534381" sldId="359"/>
            <ac:spMk id="7" creationId="{F801C466-87AA-48E7-B5E4-EACBFB5E43E3}"/>
          </ac:spMkLst>
        </pc:spChg>
        <pc:spChg chg="add mod">
          <ac:chgData name="Andrew Jones (MLCSU)" userId="dbe7569e-0422-4ba6-ab75-1a53cdbe6d99" providerId="ADAL" clId="{E6DEBA00-4FF7-48A4-9585-20A1D84FC35A}" dt="2019-10-14T15:10:22.511" v="134" actId="20577"/>
          <ac:spMkLst>
            <pc:docMk/>
            <pc:sldMk cId="272534381" sldId="359"/>
            <ac:spMk id="10" creationId="{861F5669-1734-469E-BB0D-9F59232862B4}"/>
          </ac:spMkLst>
        </pc:spChg>
        <pc:cxnChg chg="add del mod">
          <ac:chgData name="Andrew Jones (MLCSU)" userId="dbe7569e-0422-4ba6-ab75-1a53cdbe6d99" providerId="ADAL" clId="{E6DEBA00-4FF7-48A4-9585-20A1D84FC35A}" dt="2019-10-14T14:33:06.066" v="73" actId="478"/>
          <ac:cxnSpMkLst>
            <pc:docMk/>
            <pc:sldMk cId="272534381" sldId="359"/>
            <ac:cxnSpMk id="9" creationId="{FB244DF2-F893-4DCC-B7AC-7B8A41BB7E66}"/>
          </ac:cxnSpMkLst>
        </pc:cxnChg>
      </pc:sldChg>
      <pc:sldChg chg="modSp">
        <pc:chgData name="Andrew Jones (MLCSU)" userId="dbe7569e-0422-4ba6-ab75-1a53cdbe6d99" providerId="ADAL" clId="{E6DEBA00-4FF7-48A4-9585-20A1D84FC35A}" dt="2019-10-14T15:19:51.565" v="268" actId="113"/>
        <pc:sldMkLst>
          <pc:docMk/>
          <pc:sldMk cId="3038375565" sldId="383"/>
        </pc:sldMkLst>
        <pc:spChg chg="mod">
          <ac:chgData name="Andrew Jones (MLCSU)" userId="dbe7569e-0422-4ba6-ab75-1a53cdbe6d99" providerId="ADAL" clId="{E6DEBA00-4FF7-48A4-9585-20A1D84FC35A}" dt="2019-10-14T15:19:51.565" v="268" actId="113"/>
          <ac:spMkLst>
            <pc:docMk/>
            <pc:sldMk cId="3038375565" sldId="383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E6DEBA00-4FF7-48A4-9585-20A1D84FC35A}" dt="2019-10-14T15:14:56.305" v="200" actId="20577"/>
          <ac:spMkLst>
            <pc:docMk/>
            <pc:sldMk cId="3038375565" sldId="383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E6DEBA00-4FF7-48A4-9585-20A1D84FC35A}" dt="2019-10-14T15:19:42.578" v="266" actId="113"/>
        <pc:sldMkLst>
          <pc:docMk/>
          <pc:sldMk cId="4291781275" sldId="384"/>
        </pc:sldMkLst>
        <pc:spChg chg="mod">
          <ac:chgData name="Andrew Jones (MLCSU)" userId="dbe7569e-0422-4ba6-ab75-1a53cdbe6d99" providerId="ADAL" clId="{E6DEBA00-4FF7-48A4-9585-20A1D84FC35A}" dt="2019-10-14T15:19:42.578" v="266" actId="113"/>
          <ac:spMkLst>
            <pc:docMk/>
            <pc:sldMk cId="4291781275" sldId="384"/>
            <ac:spMk id="5" creationId="{F941FD1E-3F51-4688-B618-29AD89C67752}"/>
          </ac:spMkLst>
        </pc:spChg>
      </pc:sldChg>
      <pc:sldChg chg="del">
        <pc:chgData name="Andrew Jones (MLCSU)" userId="dbe7569e-0422-4ba6-ab75-1a53cdbe6d99" providerId="ADAL" clId="{E6DEBA00-4FF7-48A4-9585-20A1D84FC35A}" dt="2019-10-14T15:24:41.082" v="414" actId="2696"/>
        <pc:sldMkLst>
          <pc:docMk/>
          <pc:sldMk cId="1900267283" sldId="385"/>
        </pc:sldMkLst>
      </pc:sldChg>
      <pc:sldChg chg="modSp">
        <pc:chgData name="Andrew Jones (MLCSU)" userId="dbe7569e-0422-4ba6-ab75-1a53cdbe6d99" providerId="ADAL" clId="{E6DEBA00-4FF7-48A4-9585-20A1D84FC35A}" dt="2019-10-14T15:13:37.176" v="152" actId="20577"/>
        <pc:sldMkLst>
          <pc:docMk/>
          <pc:sldMk cId="2662385582" sldId="387"/>
        </pc:sldMkLst>
        <pc:spChg chg="mod">
          <ac:chgData name="Andrew Jones (MLCSU)" userId="dbe7569e-0422-4ba6-ab75-1a53cdbe6d99" providerId="ADAL" clId="{E6DEBA00-4FF7-48A4-9585-20A1D84FC35A}" dt="2019-10-14T15:13:37.176" v="152" actId="20577"/>
          <ac:spMkLst>
            <pc:docMk/>
            <pc:sldMk cId="2662385582" sldId="387"/>
            <ac:spMk id="5" creationId="{F941FD1E-3F51-4688-B618-29AD89C67752}"/>
          </ac:spMkLst>
        </pc:spChg>
      </pc:sldChg>
      <pc:sldChg chg="del">
        <pc:chgData name="Andrew Jones (MLCSU)" userId="dbe7569e-0422-4ba6-ab75-1a53cdbe6d99" providerId="ADAL" clId="{E6DEBA00-4FF7-48A4-9585-20A1D84FC35A}" dt="2019-10-14T15:12:34.649" v="138" actId="2696"/>
        <pc:sldMkLst>
          <pc:docMk/>
          <pc:sldMk cId="2796594982" sldId="390"/>
        </pc:sldMkLst>
      </pc:sldChg>
      <pc:sldChg chg="modSp">
        <pc:chgData name="Andrew Jones (MLCSU)" userId="dbe7569e-0422-4ba6-ab75-1a53cdbe6d99" providerId="ADAL" clId="{E6DEBA00-4FF7-48A4-9585-20A1D84FC35A}" dt="2019-10-14T15:13:57.239" v="163" actId="20577"/>
        <pc:sldMkLst>
          <pc:docMk/>
          <pc:sldMk cId="106778965" sldId="393"/>
        </pc:sldMkLst>
        <pc:spChg chg="mod">
          <ac:chgData name="Andrew Jones (MLCSU)" userId="dbe7569e-0422-4ba6-ab75-1a53cdbe6d99" providerId="ADAL" clId="{E6DEBA00-4FF7-48A4-9585-20A1D84FC35A}" dt="2019-10-14T15:13:49.276" v="159" actId="20577"/>
          <ac:spMkLst>
            <pc:docMk/>
            <pc:sldMk cId="106778965" sldId="393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E6DEBA00-4FF7-48A4-9585-20A1D84FC35A}" dt="2019-10-14T15:13:54.805" v="161" actId="20577"/>
          <ac:spMkLst>
            <pc:docMk/>
            <pc:sldMk cId="106778965" sldId="393"/>
            <ac:spMk id="7" creationId="{3205B263-817A-40DF-AC15-8CA993124DE9}"/>
          </ac:spMkLst>
        </pc:spChg>
        <pc:spChg chg="mod">
          <ac:chgData name="Andrew Jones (MLCSU)" userId="dbe7569e-0422-4ba6-ab75-1a53cdbe6d99" providerId="ADAL" clId="{E6DEBA00-4FF7-48A4-9585-20A1D84FC35A}" dt="2019-10-14T15:13:57.239" v="163" actId="20577"/>
          <ac:spMkLst>
            <pc:docMk/>
            <pc:sldMk cId="106778965" sldId="393"/>
            <ac:spMk id="9" creationId="{738973A3-5207-43E0-8BE9-078579BA22BC}"/>
          </ac:spMkLst>
        </pc:spChg>
      </pc:sldChg>
      <pc:sldChg chg="modSp">
        <pc:chgData name="Andrew Jones (MLCSU)" userId="dbe7569e-0422-4ba6-ab75-1a53cdbe6d99" providerId="ADAL" clId="{E6DEBA00-4FF7-48A4-9585-20A1D84FC35A}" dt="2019-10-14T15:39:08.854" v="865" actId="113"/>
        <pc:sldMkLst>
          <pc:docMk/>
          <pc:sldMk cId="1157096567" sldId="394"/>
        </pc:sldMkLst>
        <pc:spChg chg="mod">
          <ac:chgData name="Andrew Jones (MLCSU)" userId="dbe7569e-0422-4ba6-ab75-1a53cdbe6d99" providerId="ADAL" clId="{E6DEBA00-4FF7-48A4-9585-20A1D84FC35A}" dt="2019-10-14T15:39:08.854" v="865" actId="113"/>
          <ac:spMkLst>
            <pc:docMk/>
            <pc:sldMk cId="1157096567" sldId="394"/>
            <ac:spMk id="5" creationId="{F941FD1E-3F51-4688-B618-29AD89C67752}"/>
          </ac:spMkLst>
        </pc:spChg>
      </pc:sldChg>
      <pc:sldChg chg="modSp">
        <pc:chgData name="Andrew Jones (MLCSU)" userId="dbe7569e-0422-4ba6-ab75-1a53cdbe6d99" providerId="ADAL" clId="{E6DEBA00-4FF7-48A4-9585-20A1D84FC35A}" dt="2019-10-14T15:40:15.335" v="906" actId="20577"/>
        <pc:sldMkLst>
          <pc:docMk/>
          <pc:sldMk cId="1836480648" sldId="395"/>
        </pc:sldMkLst>
        <pc:spChg chg="mod">
          <ac:chgData name="Andrew Jones (MLCSU)" userId="dbe7569e-0422-4ba6-ab75-1a53cdbe6d99" providerId="ADAL" clId="{E6DEBA00-4FF7-48A4-9585-20A1D84FC35A}" dt="2019-10-14T15:39:04.801" v="864" actId="113"/>
          <ac:spMkLst>
            <pc:docMk/>
            <pc:sldMk cId="1836480648" sldId="395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E6DEBA00-4FF7-48A4-9585-20A1D84FC35A}" dt="2019-10-14T15:40:15.335" v="906" actId="20577"/>
          <ac:spMkLst>
            <pc:docMk/>
            <pc:sldMk cId="1836480648" sldId="395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E6DEBA00-4FF7-48A4-9585-20A1D84FC35A}" dt="2019-10-16T14:49:54.330" v="1014" actId="404"/>
        <pc:sldMkLst>
          <pc:docMk/>
          <pc:sldMk cId="312472324" sldId="396"/>
        </pc:sldMkLst>
        <pc:spChg chg="mod">
          <ac:chgData name="Andrew Jones (MLCSU)" userId="dbe7569e-0422-4ba6-ab75-1a53cdbe6d99" providerId="ADAL" clId="{E6DEBA00-4FF7-48A4-9585-20A1D84FC35A}" dt="2019-10-14T15:32:30.788" v="614" actId="113"/>
          <ac:spMkLst>
            <pc:docMk/>
            <pc:sldMk cId="312472324" sldId="396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E6DEBA00-4FF7-48A4-9585-20A1D84FC35A}" dt="2019-10-16T14:49:54.330" v="1014" actId="404"/>
          <ac:spMkLst>
            <pc:docMk/>
            <pc:sldMk cId="312472324" sldId="396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E6DEBA00-4FF7-48A4-9585-20A1D84FC35A}" dt="2019-10-14T15:38:20.699" v="855" actId="20577"/>
        <pc:sldMkLst>
          <pc:docMk/>
          <pc:sldMk cId="2629092036" sldId="397"/>
        </pc:sldMkLst>
        <pc:spChg chg="mod">
          <ac:chgData name="Andrew Jones (MLCSU)" userId="dbe7569e-0422-4ba6-ab75-1a53cdbe6d99" providerId="ADAL" clId="{E6DEBA00-4FF7-48A4-9585-20A1D84FC35A}" dt="2019-10-14T15:37:07.445" v="686" actId="113"/>
          <ac:spMkLst>
            <pc:docMk/>
            <pc:sldMk cId="2629092036" sldId="397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E6DEBA00-4FF7-48A4-9585-20A1D84FC35A}" dt="2019-10-14T15:38:20.699" v="855" actId="20577"/>
          <ac:spMkLst>
            <pc:docMk/>
            <pc:sldMk cId="2629092036" sldId="397"/>
            <ac:spMk id="6" creationId="{5CA1C7F9-2613-4435-95DD-27A410F5F137}"/>
          </ac:spMkLst>
        </pc:spChg>
      </pc:sldChg>
      <pc:sldChg chg="delSp modSp">
        <pc:chgData name="Andrew Jones (MLCSU)" userId="dbe7569e-0422-4ba6-ab75-1a53cdbe6d99" providerId="ADAL" clId="{E6DEBA00-4FF7-48A4-9585-20A1D84FC35A}" dt="2019-10-14T15:11:21.493" v="137" actId="478"/>
        <pc:sldMkLst>
          <pc:docMk/>
          <pc:sldMk cId="1517359157" sldId="398"/>
        </pc:sldMkLst>
        <pc:spChg chg="mod">
          <ac:chgData name="Andrew Jones (MLCSU)" userId="dbe7569e-0422-4ba6-ab75-1a53cdbe6d99" providerId="ADAL" clId="{E6DEBA00-4FF7-48A4-9585-20A1D84FC35A}" dt="2019-10-14T15:11:13.260" v="135" actId="6549"/>
          <ac:spMkLst>
            <pc:docMk/>
            <pc:sldMk cId="1517359157" sldId="398"/>
            <ac:spMk id="6" creationId="{5CA1C7F9-2613-4435-95DD-27A410F5F137}"/>
          </ac:spMkLst>
        </pc:spChg>
        <pc:spChg chg="del">
          <ac:chgData name="Andrew Jones (MLCSU)" userId="dbe7569e-0422-4ba6-ab75-1a53cdbe6d99" providerId="ADAL" clId="{E6DEBA00-4FF7-48A4-9585-20A1D84FC35A}" dt="2019-10-14T15:11:21.493" v="137" actId="478"/>
          <ac:spMkLst>
            <pc:docMk/>
            <pc:sldMk cId="1517359157" sldId="398"/>
            <ac:spMk id="7" creationId="{F801C466-87AA-48E7-B5E4-EACBFB5E43E3}"/>
          </ac:spMkLst>
        </pc:spChg>
        <pc:cxnChg chg="del">
          <ac:chgData name="Andrew Jones (MLCSU)" userId="dbe7569e-0422-4ba6-ab75-1a53cdbe6d99" providerId="ADAL" clId="{E6DEBA00-4FF7-48A4-9585-20A1D84FC35A}" dt="2019-10-14T15:11:19.282" v="136" actId="478"/>
          <ac:cxnSpMkLst>
            <pc:docMk/>
            <pc:sldMk cId="1517359157" sldId="398"/>
            <ac:cxnSpMk id="8" creationId="{E76116BB-C725-4B84-BE70-2A6989A5D62E}"/>
          </ac:cxnSpMkLst>
        </pc:cxnChg>
      </pc:sldChg>
      <pc:sldChg chg="addSp delSp modSp">
        <pc:chgData name="Andrew Jones (MLCSU)" userId="dbe7569e-0422-4ba6-ab75-1a53cdbe6d99" providerId="ADAL" clId="{E6DEBA00-4FF7-48A4-9585-20A1D84FC35A}" dt="2019-10-16T14:45:34.823" v="941" actId="404"/>
        <pc:sldMkLst>
          <pc:docMk/>
          <pc:sldMk cId="2448212190" sldId="399"/>
        </pc:sldMkLst>
        <pc:spChg chg="mod">
          <ac:chgData name="Andrew Jones (MLCSU)" userId="dbe7569e-0422-4ba6-ab75-1a53cdbe6d99" providerId="ADAL" clId="{E6DEBA00-4FF7-48A4-9585-20A1D84FC35A}" dt="2019-10-16T14:45:34.823" v="941" actId="404"/>
          <ac:spMkLst>
            <pc:docMk/>
            <pc:sldMk cId="2448212190" sldId="399"/>
            <ac:spMk id="6" creationId="{5CA1C7F9-2613-4435-95DD-27A410F5F137}"/>
          </ac:spMkLst>
        </pc:spChg>
        <pc:spChg chg="del mod">
          <ac:chgData name="Andrew Jones (MLCSU)" userId="dbe7569e-0422-4ba6-ab75-1a53cdbe6d99" providerId="ADAL" clId="{E6DEBA00-4FF7-48A4-9585-20A1D84FC35A}" dt="2019-10-14T15:17:26.463" v="226" actId="478"/>
          <ac:spMkLst>
            <pc:docMk/>
            <pc:sldMk cId="2448212190" sldId="399"/>
            <ac:spMk id="7" creationId="{F801C466-87AA-48E7-B5E4-EACBFB5E43E3}"/>
          </ac:spMkLst>
        </pc:spChg>
        <pc:spChg chg="add mod">
          <ac:chgData name="Andrew Jones (MLCSU)" userId="dbe7569e-0422-4ba6-ab75-1a53cdbe6d99" providerId="ADAL" clId="{E6DEBA00-4FF7-48A4-9585-20A1D84FC35A}" dt="2019-10-14T15:17:32.440" v="231" actId="20577"/>
          <ac:spMkLst>
            <pc:docMk/>
            <pc:sldMk cId="2448212190" sldId="399"/>
            <ac:spMk id="10" creationId="{257B13A0-1FD6-4D7C-BC9F-503CD3E85937}"/>
          </ac:spMkLst>
        </pc:spChg>
      </pc:sldChg>
      <pc:sldChg chg="modSp">
        <pc:chgData name="Andrew Jones (MLCSU)" userId="dbe7569e-0422-4ba6-ab75-1a53cdbe6d99" providerId="ADAL" clId="{E6DEBA00-4FF7-48A4-9585-20A1D84FC35A}" dt="2019-10-16T14:46:08.260" v="944" actId="207"/>
        <pc:sldMkLst>
          <pc:docMk/>
          <pc:sldMk cId="3974068300" sldId="400"/>
        </pc:sldMkLst>
        <pc:spChg chg="mod">
          <ac:chgData name="Andrew Jones (MLCSU)" userId="dbe7569e-0422-4ba6-ab75-1a53cdbe6d99" providerId="ADAL" clId="{E6DEBA00-4FF7-48A4-9585-20A1D84FC35A}" dt="2019-10-16T14:46:08.260" v="944" actId="207"/>
          <ac:spMkLst>
            <pc:docMk/>
            <pc:sldMk cId="3974068300" sldId="400"/>
            <ac:spMk id="6" creationId="{5CA1C7F9-2613-4435-95DD-27A410F5F137}"/>
          </ac:spMkLst>
        </pc:spChg>
      </pc:sldChg>
      <pc:sldChg chg="modSp add">
        <pc:chgData name="Andrew Jones (MLCSU)" userId="dbe7569e-0422-4ba6-ab75-1a53cdbe6d99" providerId="ADAL" clId="{E6DEBA00-4FF7-48A4-9585-20A1D84FC35A}" dt="2019-10-14T15:27:52.040" v="539" actId="5793"/>
        <pc:sldMkLst>
          <pc:docMk/>
          <pc:sldMk cId="3012905014" sldId="401"/>
        </pc:sldMkLst>
        <pc:spChg chg="mod">
          <ac:chgData name="Andrew Jones (MLCSU)" userId="dbe7569e-0422-4ba6-ab75-1a53cdbe6d99" providerId="ADAL" clId="{E6DEBA00-4FF7-48A4-9585-20A1D84FC35A}" dt="2019-10-14T15:26:50.679" v="523" actId="6549"/>
          <ac:spMkLst>
            <pc:docMk/>
            <pc:sldMk cId="3012905014" sldId="401"/>
            <ac:spMk id="6" creationId="{5CA1C7F9-2613-4435-95DD-27A410F5F137}"/>
          </ac:spMkLst>
        </pc:spChg>
        <pc:spChg chg="mod">
          <ac:chgData name="Andrew Jones (MLCSU)" userId="dbe7569e-0422-4ba6-ab75-1a53cdbe6d99" providerId="ADAL" clId="{E6DEBA00-4FF7-48A4-9585-20A1D84FC35A}" dt="2019-10-14T15:27:52.040" v="539" actId="5793"/>
          <ac:spMkLst>
            <pc:docMk/>
            <pc:sldMk cId="3012905014" sldId="401"/>
            <ac:spMk id="12" creationId="{BB020A08-0CB2-414A-936C-8A958C6D12FA}"/>
          </ac:spMkLst>
        </pc:spChg>
        <pc:cxnChg chg="mod">
          <ac:chgData name="Andrew Jones (MLCSU)" userId="dbe7569e-0422-4ba6-ab75-1a53cdbe6d99" providerId="ADAL" clId="{E6DEBA00-4FF7-48A4-9585-20A1D84FC35A}" dt="2019-10-14T15:26:57.663" v="525" actId="1076"/>
          <ac:cxnSpMkLst>
            <pc:docMk/>
            <pc:sldMk cId="3012905014" sldId="401"/>
            <ac:cxnSpMk id="13" creationId="{E247382C-B1B3-4D61-9F6B-2988D0BC20DB}"/>
          </ac:cxnSpMkLst>
        </pc:cxnChg>
      </pc:sldChg>
      <pc:sldChg chg="addSp delSp modSp add del">
        <pc:chgData name="Andrew Jones (MLCSU)" userId="dbe7569e-0422-4ba6-ab75-1a53cdbe6d99" providerId="ADAL" clId="{E6DEBA00-4FF7-48A4-9585-20A1D84FC35A}" dt="2019-10-14T15:28:10.585" v="542" actId="2696"/>
        <pc:sldMkLst>
          <pc:docMk/>
          <pc:sldMk cId="3022876932" sldId="402"/>
        </pc:sldMkLst>
        <pc:spChg chg="add mod">
          <ac:chgData name="Andrew Jones (MLCSU)" userId="dbe7569e-0422-4ba6-ab75-1a53cdbe6d99" providerId="ADAL" clId="{E6DEBA00-4FF7-48A4-9585-20A1D84FC35A}" dt="2019-10-14T15:25:11.442" v="467" actId="14100"/>
          <ac:spMkLst>
            <pc:docMk/>
            <pc:sldMk cId="3022876932" sldId="402"/>
            <ac:spMk id="7" creationId="{1FD3309F-7D93-4483-B41E-3DD9DC546045}"/>
          </ac:spMkLst>
        </pc:spChg>
        <pc:spChg chg="del">
          <ac:chgData name="Andrew Jones (MLCSU)" userId="dbe7569e-0422-4ba6-ab75-1a53cdbe6d99" providerId="ADAL" clId="{E6DEBA00-4FF7-48A4-9585-20A1D84FC35A}" dt="2019-10-14T15:24:50.615" v="416"/>
          <ac:spMkLst>
            <pc:docMk/>
            <pc:sldMk cId="3022876932" sldId="402"/>
            <ac:spMk id="12" creationId="{BB020A08-0CB2-414A-936C-8A958C6D12FA}"/>
          </ac:spMkLst>
        </pc:spChg>
        <pc:cxnChg chg="add mod">
          <ac:chgData name="Andrew Jones (MLCSU)" userId="dbe7569e-0422-4ba6-ab75-1a53cdbe6d99" providerId="ADAL" clId="{E6DEBA00-4FF7-48A4-9585-20A1D84FC35A}" dt="2019-10-14T15:24:54.694" v="418" actId="1076"/>
          <ac:cxnSpMkLst>
            <pc:docMk/>
            <pc:sldMk cId="3022876932" sldId="402"/>
            <ac:cxnSpMk id="8" creationId="{52B5B406-D994-46FC-A0F9-BE5248EDE5C8}"/>
          </ac:cxnSpMkLst>
        </pc:cxnChg>
        <pc:cxnChg chg="del">
          <ac:chgData name="Andrew Jones (MLCSU)" userId="dbe7569e-0422-4ba6-ab75-1a53cdbe6d99" providerId="ADAL" clId="{E6DEBA00-4FF7-48A4-9585-20A1D84FC35A}" dt="2019-10-14T15:24:50.615" v="416"/>
          <ac:cxnSpMkLst>
            <pc:docMk/>
            <pc:sldMk cId="3022876932" sldId="402"/>
            <ac:cxnSpMk id="13" creationId="{E247382C-B1B3-4D61-9F6B-2988D0BC20DB}"/>
          </ac:cxnSpMkLst>
        </pc:cxnChg>
      </pc:sldChg>
      <pc:sldChg chg="modSp add del">
        <pc:chgData name="Andrew Jones (MLCSU)" userId="dbe7569e-0422-4ba6-ab75-1a53cdbe6d99" providerId="ADAL" clId="{E6DEBA00-4FF7-48A4-9585-20A1D84FC35A}" dt="2019-10-14T15:28:08.113" v="541" actId="2696"/>
        <pc:sldMkLst>
          <pc:docMk/>
          <pc:sldMk cId="1055710730" sldId="403"/>
        </pc:sldMkLst>
        <pc:spChg chg="mod">
          <ac:chgData name="Andrew Jones (MLCSU)" userId="dbe7569e-0422-4ba6-ab75-1a53cdbe6d99" providerId="ADAL" clId="{E6DEBA00-4FF7-48A4-9585-20A1D84FC35A}" dt="2019-10-14T15:26:45.314" v="522" actId="6549"/>
          <ac:spMkLst>
            <pc:docMk/>
            <pc:sldMk cId="1055710730" sldId="403"/>
            <ac:spMk id="6" creationId="{5CA1C7F9-2613-4435-95DD-27A410F5F137}"/>
          </ac:spMkLst>
        </pc:spChg>
      </pc:sldChg>
      <pc:sldChg chg="add del">
        <pc:chgData name="Andrew Jones (MLCSU)" userId="dbe7569e-0422-4ba6-ab75-1a53cdbe6d99" providerId="ADAL" clId="{E6DEBA00-4FF7-48A4-9585-20A1D84FC35A}" dt="2019-10-14T15:27:25.880" v="528" actId="2696"/>
        <pc:sldMkLst>
          <pc:docMk/>
          <pc:sldMk cId="1464973366" sldId="404"/>
        </pc:sldMkLst>
      </pc:sldChg>
      <pc:sldChg chg="addSp modSp add">
        <pc:chgData name="Andrew Jones (MLCSU)" userId="dbe7569e-0422-4ba6-ab75-1a53cdbe6d99" providerId="ADAL" clId="{E6DEBA00-4FF7-48A4-9585-20A1D84FC35A}" dt="2019-10-14T15:27:46.575" v="535" actId="5793"/>
        <pc:sldMkLst>
          <pc:docMk/>
          <pc:sldMk cId="2908011232" sldId="404"/>
        </pc:sldMkLst>
        <pc:spChg chg="add mod">
          <ac:chgData name="Andrew Jones (MLCSU)" userId="dbe7569e-0422-4ba6-ab75-1a53cdbe6d99" providerId="ADAL" clId="{E6DEBA00-4FF7-48A4-9585-20A1D84FC35A}" dt="2019-10-14T15:27:40.919" v="531" actId="1076"/>
          <ac:spMkLst>
            <pc:docMk/>
            <pc:sldMk cId="2908011232" sldId="404"/>
            <ac:spMk id="7" creationId="{B5006995-FA79-43B5-8717-3A7E0B1A1849}"/>
          </ac:spMkLst>
        </pc:spChg>
        <pc:spChg chg="mod">
          <ac:chgData name="Andrew Jones (MLCSU)" userId="dbe7569e-0422-4ba6-ab75-1a53cdbe6d99" providerId="ADAL" clId="{E6DEBA00-4FF7-48A4-9585-20A1D84FC35A}" dt="2019-10-14T15:27:46.575" v="535" actId="5793"/>
          <ac:spMkLst>
            <pc:docMk/>
            <pc:sldMk cId="2908011232" sldId="404"/>
            <ac:spMk id="12" creationId="{BB020A08-0CB2-414A-936C-8A958C6D12FA}"/>
          </ac:spMkLst>
        </pc:spChg>
        <pc:cxnChg chg="add mod">
          <ac:chgData name="Andrew Jones (MLCSU)" userId="dbe7569e-0422-4ba6-ab75-1a53cdbe6d99" providerId="ADAL" clId="{E6DEBA00-4FF7-48A4-9585-20A1D84FC35A}" dt="2019-10-14T15:27:40.919" v="531" actId="1076"/>
          <ac:cxnSpMkLst>
            <pc:docMk/>
            <pc:sldMk cId="2908011232" sldId="404"/>
            <ac:cxnSpMk id="8" creationId="{9EEA92C8-599F-4D5E-9437-04B24C760177}"/>
          </ac:cxnSpMkLst>
        </pc:cxnChg>
      </pc:sldChg>
      <pc:sldChg chg="addSp delSp modSp add">
        <pc:chgData name="Andrew Jones (MLCSU)" userId="dbe7569e-0422-4ba6-ab75-1a53cdbe6d99" providerId="ADAL" clId="{E6DEBA00-4FF7-48A4-9585-20A1D84FC35A}" dt="2019-10-14T15:29:53.524" v="580" actId="113"/>
        <pc:sldMkLst>
          <pc:docMk/>
          <pc:sldMk cId="2597560093" sldId="405"/>
        </pc:sldMkLst>
        <pc:spChg chg="mod">
          <ac:chgData name="Andrew Jones (MLCSU)" userId="dbe7569e-0422-4ba6-ab75-1a53cdbe6d99" providerId="ADAL" clId="{E6DEBA00-4FF7-48A4-9585-20A1D84FC35A}" dt="2019-10-14T15:28:59.629" v="557" actId="20577"/>
          <ac:spMkLst>
            <pc:docMk/>
            <pc:sldMk cId="2597560093" sldId="405"/>
            <ac:spMk id="6" creationId="{5CA1C7F9-2613-4435-95DD-27A410F5F137}"/>
          </ac:spMkLst>
        </pc:spChg>
        <pc:spChg chg="del">
          <ac:chgData name="Andrew Jones (MLCSU)" userId="dbe7569e-0422-4ba6-ab75-1a53cdbe6d99" providerId="ADAL" clId="{E6DEBA00-4FF7-48A4-9585-20A1D84FC35A}" dt="2019-10-14T15:28:53.866" v="556" actId="478"/>
          <ac:spMkLst>
            <pc:docMk/>
            <pc:sldMk cId="2597560093" sldId="405"/>
            <ac:spMk id="7" creationId="{B5006995-FA79-43B5-8717-3A7E0B1A1849}"/>
          </ac:spMkLst>
        </pc:spChg>
        <pc:spChg chg="add mod">
          <ac:chgData name="Andrew Jones (MLCSU)" userId="dbe7569e-0422-4ba6-ab75-1a53cdbe6d99" providerId="ADAL" clId="{E6DEBA00-4FF7-48A4-9585-20A1D84FC35A}" dt="2019-10-14T15:29:53.524" v="580" actId="113"/>
          <ac:spMkLst>
            <pc:docMk/>
            <pc:sldMk cId="2597560093" sldId="405"/>
            <ac:spMk id="9" creationId="{9F38AD6A-77FF-42CC-8889-F002A2230445}"/>
          </ac:spMkLst>
        </pc:spChg>
        <pc:spChg chg="del">
          <ac:chgData name="Andrew Jones (MLCSU)" userId="dbe7569e-0422-4ba6-ab75-1a53cdbe6d99" providerId="ADAL" clId="{E6DEBA00-4FF7-48A4-9585-20A1D84FC35A}" dt="2019-10-14T15:28:53.866" v="556" actId="478"/>
          <ac:spMkLst>
            <pc:docMk/>
            <pc:sldMk cId="2597560093" sldId="405"/>
            <ac:spMk id="12" creationId="{BB020A08-0CB2-414A-936C-8A958C6D12FA}"/>
          </ac:spMkLst>
        </pc:spChg>
        <pc:cxnChg chg="del">
          <ac:chgData name="Andrew Jones (MLCSU)" userId="dbe7569e-0422-4ba6-ab75-1a53cdbe6d99" providerId="ADAL" clId="{E6DEBA00-4FF7-48A4-9585-20A1D84FC35A}" dt="2019-10-14T15:28:53.866" v="556" actId="478"/>
          <ac:cxnSpMkLst>
            <pc:docMk/>
            <pc:sldMk cId="2597560093" sldId="405"/>
            <ac:cxnSpMk id="8" creationId="{9EEA92C8-599F-4D5E-9437-04B24C760177}"/>
          </ac:cxnSpMkLst>
        </pc:cxnChg>
        <pc:cxnChg chg="add mod">
          <ac:chgData name="Andrew Jones (MLCSU)" userId="dbe7569e-0422-4ba6-ab75-1a53cdbe6d99" providerId="ADAL" clId="{E6DEBA00-4FF7-48A4-9585-20A1D84FC35A}" dt="2019-10-14T15:29:02.882" v="558" actId="1076"/>
          <ac:cxnSpMkLst>
            <pc:docMk/>
            <pc:sldMk cId="2597560093" sldId="405"/>
            <ac:cxnSpMk id="10" creationId="{DEC8CC72-3138-442C-8841-168E50C67B1D}"/>
          </ac:cxnSpMkLst>
        </pc:cxnChg>
        <pc:cxnChg chg="del">
          <ac:chgData name="Andrew Jones (MLCSU)" userId="dbe7569e-0422-4ba6-ab75-1a53cdbe6d99" providerId="ADAL" clId="{E6DEBA00-4FF7-48A4-9585-20A1D84FC35A}" dt="2019-10-14T15:28:53.866" v="556" actId="478"/>
          <ac:cxnSpMkLst>
            <pc:docMk/>
            <pc:sldMk cId="2597560093" sldId="405"/>
            <ac:cxnSpMk id="13" creationId="{E247382C-B1B3-4D61-9F6B-2988D0BC20DB}"/>
          </ac:cxnSpMkLst>
        </pc:cxnChg>
      </pc:sldChg>
    </pc:docChg>
  </pc:docChgLst>
  <pc:docChgLst>
    <pc:chgData name="Andrew Jones (MLCSU)" userId="dbe7569e-0422-4ba6-ab75-1a53cdbe6d99" providerId="ADAL" clId="{E010CCB2-55D0-44B9-8FD1-25CA6ACD09E0}"/>
    <pc:docChg chg="addSld delSld modSld sldOrd">
      <pc:chgData name="Andrew Jones (MLCSU)" userId="dbe7569e-0422-4ba6-ab75-1a53cdbe6d99" providerId="ADAL" clId="{E010CCB2-55D0-44B9-8FD1-25CA6ACD09E0}" dt="2019-12-10T14:57:08.323" v="34"/>
      <pc:docMkLst>
        <pc:docMk/>
      </pc:docMkLst>
      <pc:sldChg chg="del">
        <pc:chgData name="Andrew Jones (MLCSU)" userId="dbe7569e-0422-4ba6-ab75-1a53cdbe6d99" providerId="ADAL" clId="{E010CCB2-55D0-44B9-8FD1-25CA6ACD09E0}" dt="2019-12-10T14:56:19.349" v="0" actId="2696"/>
        <pc:sldMkLst>
          <pc:docMk/>
          <pc:sldMk cId="1482663831" sldId="336"/>
        </pc:sldMkLst>
      </pc:sldChg>
      <pc:sldChg chg="modSp add ord">
        <pc:chgData name="Andrew Jones (MLCSU)" userId="dbe7569e-0422-4ba6-ab75-1a53cdbe6d99" providerId="ADAL" clId="{E010CCB2-55D0-44B9-8FD1-25CA6ACD09E0}" dt="2019-12-10T14:56:40.636" v="32" actId="20577"/>
        <pc:sldMkLst>
          <pc:docMk/>
          <pc:sldMk cId="3064231855" sldId="364"/>
        </pc:sldMkLst>
        <pc:spChg chg="mod">
          <ac:chgData name="Andrew Jones (MLCSU)" userId="dbe7569e-0422-4ba6-ab75-1a53cdbe6d99" providerId="ADAL" clId="{E010CCB2-55D0-44B9-8FD1-25CA6ACD09E0}" dt="2019-12-10T14:56:40.636" v="32" actId="20577"/>
          <ac:spMkLst>
            <pc:docMk/>
            <pc:sldMk cId="3064231855" sldId="364"/>
            <ac:spMk id="9" creationId="{C3B09A02-1E0B-4633-B4AC-17165F8DD96A}"/>
          </ac:spMkLst>
        </pc:spChg>
      </pc:sldChg>
      <pc:sldChg chg="add setBg">
        <pc:chgData name="Andrew Jones (MLCSU)" userId="dbe7569e-0422-4ba6-ab75-1a53cdbe6d99" providerId="ADAL" clId="{E010CCB2-55D0-44B9-8FD1-25CA6ACD09E0}" dt="2019-12-10T14:57:08.323" v="34"/>
        <pc:sldMkLst>
          <pc:docMk/>
          <pc:sldMk cId="1157096567" sldId="366"/>
        </pc:sldMkLst>
      </pc:sldChg>
      <pc:sldChg chg="del">
        <pc:chgData name="Andrew Jones (MLCSU)" userId="dbe7569e-0422-4ba6-ab75-1a53cdbe6d99" providerId="ADAL" clId="{E010CCB2-55D0-44B9-8FD1-25CA6ACD09E0}" dt="2019-12-10T14:57:06.511" v="33" actId="2696"/>
        <pc:sldMkLst>
          <pc:docMk/>
          <pc:sldMk cId="1157096567" sldId="394"/>
        </pc:sldMkLst>
      </pc:sldChg>
    </pc:docChg>
  </pc:docChgLst>
  <pc:docChgLst>
    <pc:chgData name="Andrew Jones (MLCSU)" userId="dbe7569e-0422-4ba6-ab75-1a53cdbe6d99" providerId="ADAL" clId="{A2F482FA-8FE5-4D4C-AD7F-7185E0D9CEE7}"/>
    <pc:docChg chg="undo redo custSel addSld delSld modSld">
      <pc:chgData name="Andrew Jones (MLCSU)" userId="dbe7569e-0422-4ba6-ab75-1a53cdbe6d99" providerId="ADAL" clId="{A2F482FA-8FE5-4D4C-AD7F-7185E0D9CEE7}" dt="2019-09-17T14:16:14.618" v="618" actId="478"/>
      <pc:docMkLst>
        <pc:docMk/>
      </pc:docMkLst>
      <pc:sldChg chg="modSp">
        <pc:chgData name="Andrew Jones (MLCSU)" userId="dbe7569e-0422-4ba6-ab75-1a53cdbe6d99" providerId="ADAL" clId="{A2F482FA-8FE5-4D4C-AD7F-7185E0D9CEE7}" dt="2019-09-17T12:52:40.001" v="440" actId="20577"/>
        <pc:sldMkLst>
          <pc:docMk/>
          <pc:sldMk cId="257888654" sldId="343"/>
        </pc:sldMkLst>
        <pc:spChg chg="mod">
          <ac:chgData name="Andrew Jones (MLCSU)" userId="dbe7569e-0422-4ba6-ab75-1a53cdbe6d99" providerId="ADAL" clId="{A2F482FA-8FE5-4D4C-AD7F-7185E0D9CEE7}" dt="2019-09-17T12:52:40.001" v="440" actId="20577"/>
          <ac:spMkLst>
            <pc:docMk/>
            <pc:sldMk cId="257888654" sldId="343"/>
            <ac:spMk id="11" creationId="{A94BDAD1-FD0C-43CE-986E-35231AD952E0}"/>
          </ac:spMkLst>
        </pc:spChg>
      </pc:sldChg>
      <pc:sldChg chg="modSp">
        <pc:chgData name="Andrew Jones (MLCSU)" userId="dbe7569e-0422-4ba6-ab75-1a53cdbe6d99" providerId="ADAL" clId="{A2F482FA-8FE5-4D4C-AD7F-7185E0D9CEE7}" dt="2019-09-17T12:53:27.365" v="452" actId="14100"/>
        <pc:sldMkLst>
          <pc:docMk/>
          <pc:sldMk cId="488439280" sldId="346"/>
        </pc:sldMkLst>
        <pc:spChg chg="mod">
          <ac:chgData name="Andrew Jones (MLCSU)" userId="dbe7569e-0422-4ba6-ab75-1a53cdbe6d99" providerId="ADAL" clId="{A2F482FA-8FE5-4D4C-AD7F-7185E0D9CEE7}" dt="2019-09-17T12:53:27.365" v="452" actId="14100"/>
          <ac:spMkLst>
            <pc:docMk/>
            <pc:sldMk cId="488439280" sldId="346"/>
            <ac:spMk id="11" creationId="{A94BDAD1-FD0C-43CE-986E-35231AD952E0}"/>
          </ac:spMkLst>
        </pc:spChg>
      </pc:sldChg>
      <pc:sldChg chg="modSp">
        <pc:chgData name="Andrew Jones (MLCSU)" userId="dbe7569e-0422-4ba6-ab75-1a53cdbe6d99" providerId="ADAL" clId="{A2F482FA-8FE5-4D4C-AD7F-7185E0D9CEE7}" dt="2019-09-17T12:56:37.989" v="454" actId="113"/>
        <pc:sldMkLst>
          <pc:docMk/>
          <pc:sldMk cId="2489021313" sldId="352"/>
        </pc:sldMkLst>
        <pc:spChg chg="mod">
          <ac:chgData name="Andrew Jones (MLCSU)" userId="dbe7569e-0422-4ba6-ab75-1a53cdbe6d99" providerId="ADAL" clId="{A2F482FA-8FE5-4D4C-AD7F-7185E0D9CEE7}" dt="2019-09-17T12:56:37.989" v="454" actId="113"/>
          <ac:spMkLst>
            <pc:docMk/>
            <pc:sldMk cId="2489021313" sldId="352"/>
            <ac:spMk id="5" creationId="{F941FD1E-3F51-4688-B618-29AD89C67752}"/>
          </ac:spMkLst>
        </pc:spChg>
      </pc:sldChg>
      <pc:sldChg chg="modSp">
        <pc:chgData name="Andrew Jones (MLCSU)" userId="dbe7569e-0422-4ba6-ab75-1a53cdbe6d99" providerId="ADAL" clId="{A2F482FA-8FE5-4D4C-AD7F-7185E0D9CEE7}" dt="2019-09-17T12:36:51.905" v="7" actId="20577"/>
        <pc:sldMkLst>
          <pc:docMk/>
          <pc:sldMk cId="272534381" sldId="359"/>
        </pc:sldMkLst>
        <pc:spChg chg="mod">
          <ac:chgData name="Andrew Jones (MLCSU)" userId="dbe7569e-0422-4ba6-ab75-1a53cdbe6d99" providerId="ADAL" clId="{A2F482FA-8FE5-4D4C-AD7F-7185E0D9CEE7}" dt="2019-09-17T12:35:01.062" v="0" actId="113"/>
          <ac:spMkLst>
            <pc:docMk/>
            <pc:sldMk cId="272534381" sldId="359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A2F482FA-8FE5-4D4C-AD7F-7185E0D9CEE7}" dt="2019-09-17T12:36:51.905" v="7" actId="20577"/>
          <ac:spMkLst>
            <pc:docMk/>
            <pc:sldMk cId="272534381" sldId="359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A2F482FA-8FE5-4D4C-AD7F-7185E0D9CEE7}" dt="2019-09-17T12:46:34.532" v="244" actId="113"/>
        <pc:sldMkLst>
          <pc:docMk/>
          <pc:sldMk cId="2662385582" sldId="387"/>
        </pc:sldMkLst>
        <pc:spChg chg="mod">
          <ac:chgData name="Andrew Jones (MLCSU)" userId="dbe7569e-0422-4ba6-ab75-1a53cdbe6d99" providerId="ADAL" clId="{A2F482FA-8FE5-4D4C-AD7F-7185E0D9CEE7}" dt="2019-09-17T12:46:34.532" v="244" actId="113"/>
          <ac:spMkLst>
            <pc:docMk/>
            <pc:sldMk cId="2662385582" sldId="387"/>
            <ac:spMk id="5" creationId="{F941FD1E-3F51-4688-B618-29AD89C67752}"/>
          </ac:spMkLst>
        </pc:spChg>
      </pc:sldChg>
      <pc:sldChg chg="modSp del">
        <pc:chgData name="Andrew Jones (MLCSU)" userId="dbe7569e-0422-4ba6-ab75-1a53cdbe6d99" providerId="ADAL" clId="{A2F482FA-8FE5-4D4C-AD7F-7185E0D9CEE7}" dt="2019-09-17T12:37:16.793" v="11" actId="2696"/>
        <pc:sldMkLst>
          <pc:docMk/>
          <pc:sldMk cId="3315005715" sldId="388"/>
        </pc:sldMkLst>
        <pc:spChg chg="mod">
          <ac:chgData name="Andrew Jones (MLCSU)" userId="dbe7569e-0422-4ba6-ab75-1a53cdbe6d99" providerId="ADAL" clId="{A2F482FA-8FE5-4D4C-AD7F-7185E0D9CEE7}" dt="2019-09-17T12:37:11.462" v="9"/>
          <ac:spMkLst>
            <pc:docMk/>
            <pc:sldMk cId="3315005715" sldId="388"/>
            <ac:spMk id="5" creationId="{F941FD1E-3F51-4688-B618-29AD89C67752}"/>
          </ac:spMkLst>
        </pc:spChg>
      </pc:sldChg>
      <pc:sldChg chg="modSp">
        <pc:chgData name="Andrew Jones (MLCSU)" userId="dbe7569e-0422-4ba6-ab75-1a53cdbe6d99" providerId="ADAL" clId="{A2F482FA-8FE5-4D4C-AD7F-7185E0D9CEE7}" dt="2019-09-17T12:38:23.942" v="42"/>
        <pc:sldMkLst>
          <pc:docMk/>
          <pc:sldMk cId="2796594982" sldId="390"/>
        </pc:sldMkLst>
        <pc:spChg chg="mod">
          <ac:chgData name="Andrew Jones (MLCSU)" userId="dbe7569e-0422-4ba6-ab75-1a53cdbe6d99" providerId="ADAL" clId="{A2F482FA-8FE5-4D4C-AD7F-7185E0D9CEE7}" dt="2019-09-17T12:38:10.502" v="41" actId="20577"/>
          <ac:spMkLst>
            <pc:docMk/>
            <pc:sldMk cId="2796594982" sldId="390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A2F482FA-8FE5-4D4C-AD7F-7185E0D9CEE7}" dt="2019-09-17T12:38:23.942" v="42"/>
          <ac:spMkLst>
            <pc:docMk/>
            <pc:sldMk cId="2796594982" sldId="390"/>
            <ac:spMk id="6" creationId="{5CA1C7F9-2613-4435-95DD-27A410F5F137}"/>
          </ac:spMkLst>
        </pc:spChg>
      </pc:sldChg>
      <pc:sldChg chg="del">
        <pc:chgData name="Andrew Jones (MLCSU)" userId="dbe7569e-0422-4ba6-ab75-1a53cdbe6d99" providerId="ADAL" clId="{A2F482FA-8FE5-4D4C-AD7F-7185E0D9CEE7}" dt="2019-09-17T12:40:10.332" v="49" actId="2696"/>
        <pc:sldMkLst>
          <pc:docMk/>
          <pc:sldMk cId="3989366175" sldId="391"/>
        </pc:sldMkLst>
      </pc:sldChg>
      <pc:sldChg chg="modSp">
        <pc:chgData name="Andrew Jones (MLCSU)" userId="dbe7569e-0422-4ba6-ab75-1a53cdbe6d99" providerId="ADAL" clId="{A2F482FA-8FE5-4D4C-AD7F-7185E0D9CEE7}" dt="2019-09-17T12:54:44.372" v="453" actId="113"/>
        <pc:sldMkLst>
          <pc:docMk/>
          <pc:sldMk cId="140949837" sldId="392"/>
        </pc:sldMkLst>
        <pc:spChg chg="mod">
          <ac:chgData name="Andrew Jones (MLCSU)" userId="dbe7569e-0422-4ba6-ab75-1a53cdbe6d99" providerId="ADAL" clId="{A2F482FA-8FE5-4D4C-AD7F-7185E0D9CEE7}" dt="2019-09-17T12:54:44.372" v="453" actId="113"/>
          <ac:spMkLst>
            <pc:docMk/>
            <pc:sldMk cId="140949837" sldId="392"/>
            <ac:spMk id="5" creationId="{F941FD1E-3F51-4688-B618-29AD89C67752}"/>
          </ac:spMkLst>
        </pc:spChg>
      </pc:sldChg>
      <pc:sldChg chg="addSp modSp">
        <pc:chgData name="Andrew Jones (MLCSU)" userId="dbe7569e-0422-4ba6-ab75-1a53cdbe6d99" providerId="ADAL" clId="{A2F482FA-8FE5-4D4C-AD7F-7185E0D9CEE7}" dt="2019-09-17T12:49:46.480" v="406" actId="20577"/>
        <pc:sldMkLst>
          <pc:docMk/>
          <pc:sldMk cId="106778965" sldId="393"/>
        </pc:sldMkLst>
        <pc:spChg chg="mod">
          <ac:chgData name="Andrew Jones (MLCSU)" userId="dbe7569e-0422-4ba6-ab75-1a53cdbe6d99" providerId="ADAL" clId="{A2F482FA-8FE5-4D4C-AD7F-7185E0D9CEE7}" dt="2019-09-17T12:46:41.872" v="245" actId="113"/>
          <ac:spMkLst>
            <pc:docMk/>
            <pc:sldMk cId="106778965" sldId="393"/>
            <ac:spMk id="5" creationId="{F941FD1E-3F51-4688-B618-29AD89C67752}"/>
          </ac:spMkLst>
        </pc:spChg>
        <pc:spChg chg="add mod">
          <ac:chgData name="Andrew Jones (MLCSU)" userId="dbe7569e-0422-4ba6-ab75-1a53cdbe6d99" providerId="ADAL" clId="{A2F482FA-8FE5-4D4C-AD7F-7185E0D9CEE7}" dt="2019-09-17T12:49:22.300" v="349" actId="20577"/>
          <ac:spMkLst>
            <pc:docMk/>
            <pc:sldMk cId="106778965" sldId="393"/>
            <ac:spMk id="7" creationId="{3205B263-817A-40DF-AC15-8CA993124DE9}"/>
          </ac:spMkLst>
        </pc:spChg>
        <pc:spChg chg="add mod">
          <ac:chgData name="Andrew Jones (MLCSU)" userId="dbe7569e-0422-4ba6-ab75-1a53cdbe6d99" providerId="ADAL" clId="{A2F482FA-8FE5-4D4C-AD7F-7185E0D9CEE7}" dt="2019-09-17T12:49:46.480" v="406" actId="20577"/>
          <ac:spMkLst>
            <pc:docMk/>
            <pc:sldMk cId="106778965" sldId="393"/>
            <ac:spMk id="9" creationId="{738973A3-5207-43E0-8BE9-078579BA22BC}"/>
          </ac:spMkLst>
        </pc:spChg>
        <pc:cxnChg chg="add mod">
          <ac:chgData name="Andrew Jones (MLCSU)" userId="dbe7569e-0422-4ba6-ab75-1a53cdbe6d99" providerId="ADAL" clId="{A2F482FA-8FE5-4D4C-AD7F-7185E0D9CEE7}" dt="2019-09-17T12:49:12.999" v="333" actId="1035"/>
          <ac:cxnSpMkLst>
            <pc:docMk/>
            <pc:sldMk cId="106778965" sldId="393"/>
            <ac:cxnSpMk id="8" creationId="{E8340AD8-E51F-47AB-A386-17992209AD7F}"/>
          </ac:cxnSpMkLst>
        </pc:cxnChg>
        <pc:cxnChg chg="add mod">
          <ac:chgData name="Andrew Jones (MLCSU)" userId="dbe7569e-0422-4ba6-ab75-1a53cdbe6d99" providerId="ADAL" clId="{A2F482FA-8FE5-4D4C-AD7F-7185E0D9CEE7}" dt="2019-09-17T12:49:38.998" v="397" actId="1036"/>
          <ac:cxnSpMkLst>
            <pc:docMk/>
            <pc:sldMk cId="106778965" sldId="393"/>
            <ac:cxnSpMk id="10" creationId="{25345FDF-768E-48A8-865E-CC5099AC5D5B}"/>
          </ac:cxnSpMkLst>
        </pc:cxnChg>
      </pc:sldChg>
      <pc:sldChg chg="addSp delSp modSp">
        <pc:chgData name="Andrew Jones (MLCSU)" userId="dbe7569e-0422-4ba6-ab75-1a53cdbe6d99" providerId="ADAL" clId="{A2F482FA-8FE5-4D4C-AD7F-7185E0D9CEE7}" dt="2019-09-17T14:16:14.618" v="618" actId="478"/>
        <pc:sldMkLst>
          <pc:docMk/>
          <pc:sldMk cId="2629092036" sldId="397"/>
        </pc:sldMkLst>
        <pc:spChg chg="add del mod">
          <ac:chgData name="Andrew Jones (MLCSU)" userId="dbe7569e-0422-4ba6-ab75-1a53cdbe6d99" providerId="ADAL" clId="{A2F482FA-8FE5-4D4C-AD7F-7185E0D9CEE7}" dt="2019-09-17T13:54:44.040" v="456" actId="478"/>
          <ac:spMkLst>
            <pc:docMk/>
            <pc:sldMk cId="2629092036" sldId="397"/>
            <ac:spMk id="2" creationId="{890B96BC-111D-4BDD-B4F5-5C90636107B2}"/>
          </ac:spMkLst>
        </pc:spChg>
        <pc:spChg chg="add del mod">
          <ac:chgData name="Andrew Jones (MLCSU)" userId="dbe7569e-0422-4ba6-ab75-1a53cdbe6d99" providerId="ADAL" clId="{A2F482FA-8FE5-4D4C-AD7F-7185E0D9CEE7}" dt="2019-09-17T14:16:14.618" v="618" actId="478"/>
          <ac:spMkLst>
            <pc:docMk/>
            <pc:sldMk cId="2629092036" sldId="397"/>
            <ac:spMk id="3" creationId="{57CE7382-9600-428E-8F02-4AC19A57FB64}"/>
          </ac:spMkLst>
        </pc:spChg>
        <pc:spChg chg="add del mod">
          <ac:chgData name="Andrew Jones (MLCSU)" userId="dbe7569e-0422-4ba6-ab75-1a53cdbe6d99" providerId="ADAL" clId="{A2F482FA-8FE5-4D4C-AD7F-7185E0D9CEE7}" dt="2019-09-17T14:16:14.618" v="618" actId="478"/>
          <ac:spMkLst>
            <pc:docMk/>
            <pc:sldMk cId="2629092036" sldId="397"/>
            <ac:spMk id="7" creationId="{F607DD0C-29A4-407A-B698-7B089D2560E9}"/>
          </ac:spMkLst>
        </pc:spChg>
        <pc:spChg chg="add del mod">
          <ac:chgData name="Andrew Jones (MLCSU)" userId="dbe7569e-0422-4ba6-ab75-1a53cdbe6d99" providerId="ADAL" clId="{A2F482FA-8FE5-4D4C-AD7F-7185E0D9CEE7}" dt="2019-09-17T14:16:14.618" v="618" actId="478"/>
          <ac:spMkLst>
            <pc:docMk/>
            <pc:sldMk cId="2629092036" sldId="397"/>
            <ac:spMk id="9" creationId="{87D87A46-AE6E-40F5-948B-6DA3CAD0A317}"/>
          </ac:spMkLst>
        </pc:spChg>
        <pc:spChg chg="add del">
          <ac:chgData name="Andrew Jones (MLCSU)" userId="dbe7569e-0422-4ba6-ab75-1a53cdbe6d99" providerId="ADAL" clId="{A2F482FA-8FE5-4D4C-AD7F-7185E0D9CEE7}" dt="2019-09-17T13:57:13.660" v="498" actId="478"/>
          <ac:spMkLst>
            <pc:docMk/>
            <pc:sldMk cId="2629092036" sldId="397"/>
            <ac:spMk id="10" creationId="{32BAD9AB-9660-4297-9FE5-A73ADDE7CDB5}"/>
          </ac:spMkLst>
        </pc:spChg>
        <pc:spChg chg="add del">
          <ac:chgData name="Andrew Jones (MLCSU)" userId="dbe7569e-0422-4ba6-ab75-1a53cdbe6d99" providerId="ADAL" clId="{A2F482FA-8FE5-4D4C-AD7F-7185E0D9CEE7}" dt="2019-09-17T13:57:17.540" v="500"/>
          <ac:spMkLst>
            <pc:docMk/>
            <pc:sldMk cId="2629092036" sldId="397"/>
            <ac:spMk id="11" creationId="{A869562C-12D0-4AEE-A0F0-24A518C7ECE1}"/>
          </ac:spMkLst>
        </pc:spChg>
        <pc:spChg chg="add del mod">
          <ac:chgData name="Andrew Jones (MLCSU)" userId="dbe7569e-0422-4ba6-ab75-1a53cdbe6d99" providerId="ADAL" clId="{A2F482FA-8FE5-4D4C-AD7F-7185E0D9CEE7}" dt="2019-09-17T14:16:14.618" v="618" actId="478"/>
          <ac:spMkLst>
            <pc:docMk/>
            <pc:sldMk cId="2629092036" sldId="397"/>
            <ac:spMk id="12" creationId="{63855210-225C-4439-9FAE-CC77C50FE2F7}"/>
          </ac:spMkLst>
        </pc:spChg>
        <pc:spChg chg="add del mod">
          <ac:chgData name="Andrew Jones (MLCSU)" userId="dbe7569e-0422-4ba6-ab75-1a53cdbe6d99" providerId="ADAL" clId="{A2F482FA-8FE5-4D4C-AD7F-7185E0D9CEE7}" dt="2019-09-17T14:16:14.618" v="618" actId="478"/>
          <ac:spMkLst>
            <pc:docMk/>
            <pc:sldMk cId="2629092036" sldId="397"/>
            <ac:spMk id="13" creationId="{9BE64B13-BD27-4922-A7F0-EF7814F9ACAE}"/>
          </ac:spMkLst>
        </pc:spChg>
        <pc:spChg chg="add del mod">
          <ac:chgData name="Andrew Jones (MLCSU)" userId="dbe7569e-0422-4ba6-ab75-1a53cdbe6d99" providerId="ADAL" clId="{A2F482FA-8FE5-4D4C-AD7F-7185E0D9CEE7}" dt="2019-09-17T14:16:14.618" v="618" actId="478"/>
          <ac:spMkLst>
            <pc:docMk/>
            <pc:sldMk cId="2629092036" sldId="397"/>
            <ac:spMk id="14" creationId="{774B097E-FD97-4512-BB0F-05A6BEAEED97}"/>
          </ac:spMkLst>
        </pc:spChg>
        <pc:cxnChg chg="del">
          <ac:chgData name="Andrew Jones (MLCSU)" userId="dbe7569e-0422-4ba6-ab75-1a53cdbe6d99" providerId="ADAL" clId="{A2F482FA-8FE5-4D4C-AD7F-7185E0D9CEE7}" dt="2019-09-17T14:16:14.618" v="618" actId="478"/>
          <ac:cxnSpMkLst>
            <pc:docMk/>
            <pc:sldMk cId="2629092036" sldId="397"/>
            <ac:cxnSpMk id="8" creationId="{AA073A1C-A49A-4725-B9D8-E5951FCCD77F}"/>
          </ac:cxnSpMkLst>
        </pc:cxnChg>
      </pc:sldChg>
      <pc:sldChg chg="modSp add">
        <pc:chgData name="Andrew Jones (MLCSU)" userId="dbe7569e-0422-4ba6-ab75-1a53cdbe6d99" providerId="ADAL" clId="{A2F482FA-8FE5-4D4C-AD7F-7185E0D9CEE7}" dt="2019-09-17T12:37:19.632" v="12"/>
        <pc:sldMkLst>
          <pc:docMk/>
          <pc:sldMk cId="1517359157" sldId="398"/>
        </pc:sldMkLst>
        <pc:spChg chg="mod">
          <ac:chgData name="Andrew Jones (MLCSU)" userId="dbe7569e-0422-4ba6-ab75-1a53cdbe6d99" providerId="ADAL" clId="{A2F482FA-8FE5-4D4C-AD7F-7185E0D9CEE7}" dt="2019-09-17T12:37:19.632" v="12"/>
          <ac:spMkLst>
            <pc:docMk/>
            <pc:sldMk cId="1517359157" sldId="398"/>
            <ac:spMk id="5" creationId="{F941FD1E-3F51-4688-B618-29AD89C67752}"/>
          </ac:spMkLst>
        </pc:spChg>
      </pc:sldChg>
      <pc:sldChg chg="addSp modSp add">
        <pc:chgData name="Andrew Jones (MLCSU)" userId="dbe7569e-0422-4ba6-ab75-1a53cdbe6d99" providerId="ADAL" clId="{A2F482FA-8FE5-4D4C-AD7F-7185E0D9CEE7}" dt="2019-09-17T12:39:35.519" v="48" actId="207"/>
        <pc:sldMkLst>
          <pc:docMk/>
          <pc:sldMk cId="2448212190" sldId="399"/>
        </pc:sldMkLst>
        <pc:spChg chg="mod">
          <ac:chgData name="Andrew Jones (MLCSU)" userId="dbe7569e-0422-4ba6-ab75-1a53cdbe6d99" providerId="ADAL" clId="{A2F482FA-8FE5-4D4C-AD7F-7185E0D9CEE7}" dt="2019-09-17T12:39:35.519" v="48" actId="207"/>
          <ac:spMkLst>
            <pc:docMk/>
            <pc:sldMk cId="2448212190" sldId="399"/>
            <ac:spMk id="7" creationId="{F801C466-87AA-48E7-B5E4-EACBFB5E43E3}"/>
          </ac:spMkLst>
        </pc:spChg>
        <pc:cxnChg chg="add mod">
          <ac:chgData name="Andrew Jones (MLCSU)" userId="dbe7569e-0422-4ba6-ab75-1a53cdbe6d99" providerId="ADAL" clId="{A2F482FA-8FE5-4D4C-AD7F-7185E0D9CEE7}" dt="2019-09-17T12:39:29.422" v="47" actId="208"/>
          <ac:cxnSpMkLst>
            <pc:docMk/>
            <pc:sldMk cId="2448212190" sldId="399"/>
            <ac:cxnSpMk id="9" creationId="{748A1333-57CD-421B-93A8-DAD77DE3AE6A}"/>
          </ac:cxnSpMkLst>
        </pc:cxnChg>
      </pc:sldChg>
      <pc:sldChg chg="delSp modSp add">
        <pc:chgData name="Andrew Jones (MLCSU)" userId="dbe7569e-0422-4ba6-ab75-1a53cdbe6d99" providerId="ADAL" clId="{A2F482FA-8FE5-4D4C-AD7F-7185E0D9CEE7}" dt="2019-09-17T12:48:29.174" v="247" actId="113"/>
        <pc:sldMkLst>
          <pc:docMk/>
          <pc:sldMk cId="3974068300" sldId="400"/>
        </pc:sldMkLst>
        <pc:spChg chg="mod">
          <ac:chgData name="Andrew Jones (MLCSU)" userId="dbe7569e-0422-4ba6-ab75-1a53cdbe6d99" providerId="ADAL" clId="{A2F482FA-8FE5-4D4C-AD7F-7185E0D9CEE7}" dt="2019-09-17T12:48:29.174" v="247" actId="113"/>
          <ac:spMkLst>
            <pc:docMk/>
            <pc:sldMk cId="3974068300" sldId="400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A2F482FA-8FE5-4D4C-AD7F-7185E0D9CEE7}" dt="2019-09-17T12:46:23.508" v="243" actId="20577"/>
          <ac:spMkLst>
            <pc:docMk/>
            <pc:sldMk cId="3974068300" sldId="400"/>
            <ac:spMk id="6" creationId="{5CA1C7F9-2613-4435-95DD-27A410F5F137}"/>
          </ac:spMkLst>
        </pc:spChg>
        <pc:spChg chg="del mod">
          <ac:chgData name="Andrew Jones (MLCSU)" userId="dbe7569e-0422-4ba6-ab75-1a53cdbe6d99" providerId="ADAL" clId="{A2F482FA-8FE5-4D4C-AD7F-7185E0D9CEE7}" dt="2019-09-17T12:40:45.972" v="76"/>
          <ac:spMkLst>
            <pc:docMk/>
            <pc:sldMk cId="3974068300" sldId="400"/>
            <ac:spMk id="7" creationId="{F801C466-87AA-48E7-B5E4-EACBFB5E43E3}"/>
          </ac:spMkLst>
        </pc:spChg>
        <pc:cxnChg chg="del">
          <ac:chgData name="Andrew Jones (MLCSU)" userId="dbe7569e-0422-4ba6-ab75-1a53cdbe6d99" providerId="ADAL" clId="{A2F482FA-8FE5-4D4C-AD7F-7185E0D9CEE7}" dt="2019-09-17T12:40:45.965" v="74" actId="478"/>
          <ac:cxnSpMkLst>
            <pc:docMk/>
            <pc:sldMk cId="3974068300" sldId="400"/>
            <ac:cxnSpMk id="8" creationId="{E76116BB-C725-4B84-BE70-2A6989A5D62E}"/>
          </ac:cxnSpMkLst>
        </pc:cxnChg>
        <pc:cxnChg chg="del">
          <ac:chgData name="Andrew Jones (MLCSU)" userId="dbe7569e-0422-4ba6-ab75-1a53cdbe6d99" providerId="ADAL" clId="{A2F482FA-8FE5-4D4C-AD7F-7185E0D9CEE7}" dt="2019-09-17T12:40:47.872" v="77" actId="478"/>
          <ac:cxnSpMkLst>
            <pc:docMk/>
            <pc:sldMk cId="3974068300" sldId="400"/>
            <ac:cxnSpMk id="9" creationId="{748A1333-57CD-421B-93A8-DAD77DE3AE6A}"/>
          </ac:cxnSpMkLst>
        </pc:cxnChg>
      </pc:sldChg>
    </pc:docChg>
  </pc:docChgLst>
  <pc:docChgLst>
    <pc:chgData name="Andrew Jones (MLCSU)" userId="dbe7569e-0422-4ba6-ab75-1a53cdbe6d99" providerId="ADAL" clId="{97148BFF-1E82-4964-8655-BD9051814D7C}"/>
    <pc:docChg chg="modSld">
      <pc:chgData name="Andrew Jones (MLCSU)" userId="dbe7569e-0422-4ba6-ab75-1a53cdbe6d99" providerId="ADAL" clId="{97148BFF-1E82-4964-8655-BD9051814D7C}" dt="2019-06-09T14:07:09.866" v="10" actId="20577"/>
      <pc:docMkLst>
        <pc:docMk/>
      </pc:docMkLst>
      <pc:sldChg chg="modSp">
        <pc:chgData name="Andrew Jones (MLCSU)" userId="dbe7569e-0422-4ba6-ab75-1a53cdbe6d99" providerId="ADAL" clId="{97148BFF-1E82-4964-8655-BD9051814D7C}" dt="2019-06-09T14:07:09.866" v="10" actId="20577"/>
        <pc:sldMkLst>
          <pc:docMk/>
          <pc:sldMk cId="1900267283" sldId="385"/>
        </pc:sldMkLst>
        <pc:spChg chg="mod">
          <ac:chgData name="Andrew Jones (MLCSU)" userId="dbe7569e-0422-4ba6-ab75-1a53cdbe6d99" providerId="ADAL" clId="{97148BFF-1E82-4964-8655-BD9051814D7C}" dt="2019-06-09T14:07:09.866" v="10" actId="20577"/>
          <ac:spMkLst>
            <pc:docMk/>
            <pc:sldMk cId="1900267283" sldId="385"/>
            <ac:spMk id="20" creationId="{C0F63436-B893-4B26-BFA7-F15C6C7014BB}"/>
          </ac:spMkLst>
        </pc:spChg>
      </pc:sldChg>
      <pc:sldChg chg="modSp">
        <pc:chgData name="Andrew Jones (MLCSU)" userId="dbe7569e-0422-4ba6-ab75-1a53cdbe6d99" providerId="ADAL" clId="{97148BFF-1E82-4964-8655-BD9051814D7C}" dt="2019-06-09T14:05:43.838" v="6" actId="20577"/>
        <pc:sldMkLst>
          <pc:docMk/>
          <pc:sldMk cId="2662385582" sldId="387"/>
        </pc:sldMkLst>
        <pc:spChg chg="mod">
          <ac:chgData name="Andrew Jones (MLCSU)" userId="dbe7569e-0422-4ba6-ab75-1a53cdbe6d99" providerId="ADAL" clId="{97148BFF-1E82-4964-8655-BD9051814D7C}" dt="2019-06-09T14:05:11.592" v="0" actId="115"/>
          <ac:spMkLst>
            <pc:docMk/>
            <pc:sldMk cId="2662385582" sldId="387"/>
            <ac:spMk id="5" creationId="{F941FD1E-3F51-4688-B618-29AD89C67752}"/>
          </ac:spMkLst>
        </pc:spChg>
        <pc:spChg chg="mod">
          <ac:chgData name="Andrew Jones (MLCSU)" userId="dbe7569e-0422-4ba6-ab75-1a53cdbe6d99" providerId="ADAL" clId="{97148BFF-1E82-4964-8655-BD9051814D7C}" dt="2019-06-09T14:05:43.838" v="6" actId="20577"/>
          <ac:spMkLst>
            <pc:docMk/>
            <pc:sldMk cId="2662385582" sldId="387"/>
            <ac:spMk id="6" creationId="{5CA1C7F9-2613-4435-95DD-27A410F5F137}"/>
          </ac:spMkLst>
        </pc:spChg>
      </pc:sldChg>
      <pc:sldChg chg="modSp">
        <pc:chgData name="Andrew Jones (MLCSU)" userId="dbe7569e-0422-4ba6-ab75-1a53cdbe6d99" providerId="ADAL" clId="{97148BFF-1E82-4964-8655-BD9051814D7C}" dt="2019-06-09T14:05:39.229" v="3" actId="20577"/>
        <pc:sldMkLst>
          <pc:docMk/>
          <pc:sldMk cId="106778965" sldId="393"/>
        </pc:sldMkLst>
        <pc:spChg chg="mod">
          <ac:chgData name="Andrew Jones (MLCSU)" userId="dbe7569e-0422-4ba6-ab75-1a53cdbe6d99" providerId="ADAL" clId="{97148BFF-1E82-4964-8655-BD9051814D7C}" dt="2019-06-09T14:05:39.229" v="3" actId="20577"/>
          <ac:spMkLst>
            <pc:docMk/>
            <pc:sldMk cId="106778965" sldId="393"/>
            <ac:spMk id="6" creationId="{5CA1C7F9-2613-4435-95DD-27A410F5F137}"/>
          </ac:spMkLst>
        </pc:spChg>
      </pc:sldChg>
    </pc:docChg>
  </pc:docChgLst>
  <pc:docChgLst>
    <pc:chgData name="Andrew Jones (MLCSU)" userId="dbe7569e-0422-4ba6-ab75-1a53cdbe6d99" providerId="ADAL" clId="{ECD49C0E-E1BC-4E94-A894-6C087C69B978}"/>
    <pc:docChg chg="modSld">
      <pc:chgData name="Andrew Jones (MLCSU)" userId="dbe7569e-0422-4ba6-ab75-1a53cdbe6d99" providerId="ADAL" clId="{ECD49C0E-E1BC-4E94-A894-6C087C69B978}" dt="2019-07-30T08:15:19.373" v="23" actId="20577"/>
      <pc:docMkLst>
        <pc:docMk/>
      </pc:docMkLst>
      <pc:sldChg chg="modSp">
        <pc:chgData name="Andrew Jones (MLCSU)" userId="dbe7569e-0422-4ba6-ab75-1a53cdbe6d99" providerId="ADAL" clId="{ECD49C0E-E1BC-4E94-A894-6C087C69B978}" dt="2019-07-30T08:15:19.373" v="23" actId="20577"/>
        <pc:sldMkLst>
          <pc:docMk/>
          <pc:sldMk cId="1482663831" sldId="336"/>
        </pc:sldMkLst>
        <pc:spChg chg="mod">
          <ac:chgData name="Andrew Jones (MLCSU)" userId="dbe7569e-0422-4ba6-ab75-1a53cdbe6d99" providerId="ADAL" clId="{ECD49C0E-E1BC-4E94-A894-6C087C69B978}" dt="2019-07-30T08:15:19.373" v="23" actId="20577"/>
          <ac:spMkLst>
            <pc:docMk/>
            <pc:sldMk cId="1482663831" sldId="336"/>
            <ac:spMk id="5" creationId="{F941FD1E-3F51-4688-B618-29AD89C67752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l">
              <a:defRPr sz="1200"/>
            </a:lvl1pPr>
          </a:lstStyle>
          <a:p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11928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r">
              <a:defRPr sz="1200"/>
            </a:lvl1pPr>
          </a:lstStyle>
          <a:p>
            <a:fld id="{7B801442-24E6-48BC-AE76-DDF03C0BE28A}" type="datetimeFigureOut">
              <a:rPr lang="en-GB" smtClean="0">
                <a:latin typeface="Segoe UI" panose="020B0502040204020203" pitchFamily="34" charset="0"/>
                <a:cs typeface="Segoe UI" panose="020B0502040204020203" pitchFamily="34" charset="0"/>
              </a:rPr>
              <a:t>10/12/2019</a:t>
            </a:fld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l">
              <a:defRPr sz="1200"/>
            </a:lvl1pPr>
          </a:lstStyle>
          <a:p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11928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r">
              <a:defRPr sz="1200"/>
            </a:lvl1pPr>
          </a:lstStyle>
          <a:p>
            <a:fld id="{D9595DC6-97BE-483C-815F-8968491C5407}" type="slidenum">
              <a:rPr lang="en-GB" smtClean="0">
                <a:latin typeface="Segoe UI" panose="020B0502040204020203" pitchFamily="34" charset="0"/>
                <a:cs typeface="Segoe UI" panose="020B0502040204020203" pitchFamily="34" charset="0"/>
              </a:rPr>
              <a:t>‹#›</a:t>
            </a:fld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0642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l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11928" y="0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/>
          <a:lstStyle>
            <a:lvl1pPr algn="r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892D59DF-F70F-4721-BE77-6CE62E0E0187}" type="datetimeFigureOut">
              <a:rPr lang="en-GB" smtClean="0"/>
              <a:pPr/>
              <a:t>10/12/2019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14413" y="1231900"/>
            <a:ext cx="4702175" cy="33258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965" tIns="45482" rIns="90965" bIns="45482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2786" y="4742222"/>
            <a:ext cx="5385429" cy="3881871"/>
          </a:xfrm>
          <a:prstGeom prst="rect">
            <a:avLst/>
          </a:prstGeom>
        </p:spPr>
        <p:txBody>
          <a:bodyPr vert="horz" lIns="90965" tIns="45482" rIns="90965" bIns="4548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l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11928" y="9360856"/>
            <a:ext cx="2917500" cy="494344"/>
          </a:xfrm>
          <a:prstGeom prst="rect">
            <a:avLst/>
          </a:prstGeom>
        </p:spPr>
        <p:txBody>
          <a:bodyPr vert="horz" lIns="90965" tIns="45482" rIns="90965" bIns="45482" rtlCol="0" anchor="b"/>
          <a:lstStyle>
            <a:lvl1pPr algn="r">
              <a:defRPr sz="120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3737C15B-F325-4E1B-8D01-22104E2DC43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1836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egoe UI" panose="020B0502040204020203" pitchFamily="34" charset="0"/>
        <a:ea typeface="+mn-ea"/>
        <a:cs typeface="Segoe UI" panose="020B0502040204020203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697240" cy="755841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000" y="2160000"/>
            <a:ext cx="7920000" cy="2520000"/>
          </a:xfrm>
        </p:spPr>
        <p:txBody>
          <a:bodyPr anchor="b" anchorCtr="0">
            <a:noAutofit/>
          </a:bodyPr>
          <a:lstStyle>
            <a:lvl1pPr>
              <a:defRPr sz="36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Title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6000" y="5040000"/>
            <a:ext cx="7920000" cy="1440000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5214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2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57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1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8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1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Subtitle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6514" y="360269"/>
            <a:ext cx="2168596" cy="183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2352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0692933" cy="7558414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000" y="2160000"/>
            <a:ext cx="7920000" cy="2520000"/>
          </a:xfrm>
        </p:spPr>
        <p:txBody>
          <a:bodyPr anchor="b" anchorCtr="0">
            <a:noAutofit/>
          </a:bodyPr>
          <a:lstStyle>
            <a:lvl1pPr>
              <a:defRPr sz="36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Chapter title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66000" y="5040000"/>
            <a:ext cx="7920000" cy="1440000"/>
          </a:xfrm>
        </p:spPr>
        <p:txBody>
          <a:bodyPr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5214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2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57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1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8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1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Chapter subtitle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735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Content-A </a:t>
            </a:r>
            <a:endParaRPr lang="en-US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6000"/>
            <a:ext cx="9359900" cy="554075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46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5562000" y="1474788"/>
            <a:ext cx="4462462" cy="554400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4788"/>
            <a:ext cx="4464000" cy="554400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Content-B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879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Y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Content-YL-A</a:t>
            </a:r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6000"/>
            <a:ext cx="9359900" cy="5540750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0959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B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66751" y="396000"/>
            <a:ext cx="9359900" cy="720000"/>
          </a:xfrm>
        </p:spPr>
        <p:txBody>
          <a:bodyPr lIns="72000" tIns="72000" rIns="72000" bIns="72000" anchor="b" anchorCtr="0"/>
          <a:lstStyle>
            <a:lvl1pPr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Content-BK-A</a:t>
            </a:r>
            <a:endParaRPr lang="en-US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66751" y="1476000"/>
            <a:ext cx="9359900" cy="5540750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365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" y="342"/>
            <a:ext cx="10692406" cy="7560579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4099139" y="1474788"/>
            <a:ext cx="5927512" cy="1082974"/>
          </a:xfrm>
        </p:spPr>
        <p:txBody>
          <a:bodyPr anchor="b" anchorCtr="0">
            <a:noAutofit/>
          </a:bodyPr>
          <a:lstStyle>
            <a:lvl1pPr>
              <a:defRPr baseline="0">
                <a:solidFill>
                  <a:srgbClr val="2C2825"/>
                </a:solidFill>
              </a:defRPr>
            </a:lvl1pPr>
          </a:lstStyle>
          <a:p>
            <a:r>
              <a:rPr lang="en-GB"/>
              <a:t>Contact</a:t>
            </a:r>
            <a:endParaRPr lang="en-US" dirty="0"/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4099137" y="2771593"/>
            <a:ext cx="5927513" cy="3458566"/>
          </a:xfrm>
        </p:spPr>
        <p:txBody>
          <a:bodyPr/>
          <a:lstStyle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306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6751" y="396000"/>
            <a:ext cx="9359900" cy="720000"/>
          </a:xfrm>
          <a:prstGeom prst="rect">
            <a:avLst/>
          </a:prstGeom>
        </p:spPr>
        <p:txBody>
          <a:bodyPr vert="horz" lIns="72000" tIns="72000" rIns="72000" bIns="7200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6750" y="1474788"/>
            <a:ext cx="9359900" cy="5544000"/>
          </a:xfrm>
          <a:prstGeom prst="rect">
            <a:avLst/>
          </a:prstGeom>
        </p:spPr>
        <p:txBody>
          <a:bodyPr vert="horz" lIns="72000" tIns="72000" rIns="72000" bIns="72000" rtlCol="0">
            <a:noAutofit/>
          </a:bodyPr>
          <a:lstStyle/>
          <a:p>
            <a:pPr lvl="0"/>
            <a:r>
              <a:rPr lang="en-US" dirty="0"/>
              <a:t>Click to edit Master </a:t>
            </a:r>
            <a:r>
              <a:rPr lang="en-US"/>
              <a:t>text styles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6751" y="7020000"/>
            <a:ext cx="7920000" cy="361337"/>
          </a:xfrm>
          <a:prstGeom prst="rect">
            <a:avLst/>
          </a:prstGeom>
        </p:spPr>
        <p:txBody>
          <a:bodyPr lIns="72000" tIns="72000" rIns="72000" bIns="72000"/>
          <a:lstStyle>
            <a:lvl1pPr algn="l">
              <a:defRPr sz="1000">
                <a:solidFill>
                  <a:srgbClr val="2C2825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06000" y="7020538"/>
            <a:ext cx="720000" cy="361337"/>
          </a:xfrm>
          <a:prstGeom prst="rect">
            <a:avLst/>
          </a:prstGeom>
        </p:spPr>
        <p:txBody>
          <a:bodyPr lIns="72000" tIns="72000" rIns="72000" bIns="72000"/>
          <a:lstStyle>
            <a:lvl1pPr algn="r">
              <a:defRPr sz="1000">
                <a:solidFill>
                  <a:srgbClr val="2C2825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450B0164-1B0E-EC47-A805-AF4E4DD1E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955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9" r:id="rId2"/>
    <p:sldLayoutId id="2147483744" r:id="rId3"/>
    <p:sldLayoutId id="2147483743" r:id="rId4"/>
    <p:sldLayoutId id="2147483738" r:id="rId5"/>
    <p:sldLayoutId id="2147483741" r:id="rId6"/>
    <p:sldLayoutId id="2147483749" r:id="rId7"/>
  </p:sldLayoutIdLst>
  <p:hf hdr="0"/>
  <p:txStyles>
    <p:titleStyle>
      <a:lvl1pPr algn="l" defTabSz="521437" rtl="0" eaLnBrk="1" latinLnBrk="0" hangingPunct="1">
        <a:spcBef>
          <a:spcPct val="0"/>
        </a:spcBef>
        <a:buNone/>
        <a:defRPr sz="2800" b="1" i="0" kern="1200">
          <a:solidFill>
            <a:schemeClr val="tx1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0" indent="0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None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360363" marR="0" indent="-360363" algn="l" defTabSz="521437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ClrTx/>
        <a:buSzTx/>
        <a:buFont typeface="Arial" panose="020B0604020202020204" pitchFamily="34" charset="0"/>
        <a:buChar char="•"/>
        <a:tabLst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6pPr>
      <a:lvl7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Segoe UI" panose="020B0502040204020203" pitchFamily="34" charset="0"/>
          <a:cs typeface="Segoe UI" panose="020B0502040204020203" pitchFamily="34" charset="0"/>
        </a:defRPr>
      </a:lvl7pPr>
      <a:lvl8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60363" indent="-360363" algn="l" defTabSz="521437" rtl="0" eaLnBrk="1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437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287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31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5746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18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8620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056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1493" algn="l" defTabSz="52143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28FC470-88F8-4CE2-A115-9BA13E791FA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666000" y="6711293"/>
            <a:ext cx="9360000" cy="794959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076325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04E09C-BC30-4DC8-A191-807511B612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000" y="217250"/>
            <a:ext cx="1142032" cy="468834"/>
          </a:xfrm>
          <a:prstGeom prst="rect">
            <a:avLst/>
          </a:prstGeom>
        </p:spPr>
      </p:pic>
      <p:sp>
        <p:nvSpPr>
          <p:cNvPr id="9" name="Title 4">
            <a:extLst>
              <a:ext uri="{FF2B5EF4-FFF2-40B4-BE49-F238E27FC236}">
                <a16:creationId xmlns:a16="http://schemas.microsoft.com/office/drawing/2014/main" id="{C3B09A02-1E0B-4633-B4AC-17165F8DD96A}"/>
              </a:ext>
            </a:extLst>
          </p:cNvPr>
          <p:cNvSpPr txBox="1">
            <a:spLocks/>
          </p:cNvSpPr>
          <p:nvPr/>
        </p:nvSpPr>
        <p:spPr>
          <a:xfrm>
            <a:off x="666750" y="1114106"/>
            <a:ext cx="9359900" cy="3191194"/>
          </a:xfrm>
          <a:prstGeom prst="rect">
            <a:avLst/>
          </a:prstGeom>
        </p:spPr>
        <p:txBody>
          <a:bodyPr vert="horz" lIns="72000" tIns="72000" rIns="72000" bIns="72000" rtlCol="0" anchor="b" anchorCtr="0">
            <a:noAutofit/>
          </a:bodyPr>
          <a:lstStyle>
            <a:lvl1pPr algn="l" defTabSz="521437" rtl="0" eaLnBrk="1" latinLnBrk="0" hangingPunct="1">
              <a:spcBef>
                <a:spcPct val="0"/>
              </a:spcBef>
              <a:buNone/>
              <a:defRPr sz="2800" b="1" i="0" kern="1200" baseline="0">
                <a:solidFill>
                  <a:srgbClr val="2C2825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 algn="ctr"/>
            <a:r>
              <a:rPr lang="en-GB" sz="5400" b="0" dirty="0">
                <a:solidFill>
                  <a:schemeClr val="tx1">
                    <a:lumMod val="25000"/>
                    <a:lumOff val="75000"/>
                  </a:schemeClr>
                </a:solidFill>
                <a:latin typeface="Raleway Thin" panose="020B0203030101060003" pitchFamily="34" charset="0"/>
                <a:ea typeface="Segoe UI Emoji" panose="020B0502040204020203" pitchFamily="34" charset="0"/>
              </a:rPr>
              <a:t>Introduction to R and RStudio</a:t>
            </a:r>
          </a:p>
          <a:p>
            <a:pPr algn="ctr"/>
            <a:endParaRPr lang="en-GB" sz="5400" b="0" dirty="0">
              <a:latin typeface="Raleway Thin" panose="020B0203030101060003" pitchFamily="34" charset="0"/>
              <a:ea typeface="Segoe UI Emoji" panose="020B0502040204020203" pitchFamily="34" charset="0"/>
            </a:endParaRPr>
          </a:p>
          <a:p>
            <a:pPr algn="ctr"/>
            <a:r>
              <a:rPr lang="en-GB" sz="5400" b="0" dirty="0">
                <a:latin typeface="Raleway Thin" panose="020B0203030101060003" pitchFamily="34" charset="0"/>
                <a:ea typeface="Segoe UI Emoji" panose="020B0502040204020203" pitchFamily="34" charset="0"/>
              </a:rPr>
              <a:t>Session 6: Naming Objects</a:t>
            </a:r>
            <a:endParaRPr lang="en-GB" sz="3600" b="0" dirty="0">
              <a:solidFill>
                <a:schemeClr val="accent5">
                  <a:lumMod val="75000"/>
                </a:schemeClr>
              </a:solidFill>
              <a:latin typeface="Raleway Thin" panose="020B0203030101060003" pitchFamily="34" charset="0"/>
              <a:ea typeface="Segoe UI Emoji" panose="020B0502040204020203" pitchFamily="34" charset="0"/>
            </a:endParaRPr>
          </a:p>
        </p:txBody>
      </p:sp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ABD675F5-4B25-4C41-BE7D-80418EB1D4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167" t="35021" r="13583" b="33858"/>
          <a:stretch/>
        </p:blipFill>
        <p:spPr>
          <a:xfrm>
            <a:off x="4174750" y="686532"/>
            <a:ext cx="2343900" cy="995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318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With this: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rgbClr val="00B0F0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r>
              <a:rPr lang="en-GB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       </a:t>
            </a:r>
            <a:endParaRPr lang="en-GB" sz="3600" dirty="0">
              <a:solidFill>
                <a:srgbClr val="00B0F0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8D721004-8910-469B-AE47-37CE3CE7708E}"/>
              </a:ext>
            </a:extLst>
          </p:cNvPr>
          <p:cNvSpPr/>
          <p:nvPr/>
        </p:nvSpPr>
        <p:spPr>
          <a:xfrm rot="658065">
            <a:off x="1554481" y="2171202"/>
            <a:ext cx="9057640" cy="4389120"/>
          </a:xfrm>
          <a:prstGeom prst="donut">
            <a:avLst>
              <a:gd name="adj" fmla="val 3219"/>
            </a:avLst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4BDAD1-FD0C-43CE-986E-35231AD952E0}"/>
              </a:ext>
            </a:extLst>
          </p:cNvPr>
          <p:cNvSpPr/>
          <p:nvPr/>
        </p:nvSpPr>
        <p:spPr>
          <a:xfrm>
            <a:off x="4294279" y="3442432"/>
            <a:ext cx="229218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54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name</a:t>
            </a:r>
            <a:endParaRPr lang="en-GB" sz="4400" dirty="0">
              <a:solidFill>
                <a:schemeClr val="accent2">
                  <a:lumMod val="60000"/>
                  <a:lumOff val="40000"/>
                </a:schemeClr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1781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Naming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8D721004-8910-469B-AE47-37CE3CE7708E}"/>
              </a:ext>
            </a:extLst>
          </p:cNvPr>
          <p:cNvSpPr/>
          <p:nvPr/>
        </p:nvSpPr>
        <p:spPr>
          <a:xfrm rot="658065">
            <a:off x="1554481" y="2171202"/>
            <a:ext cx="9057640" cy="4389120"/>
          </a:xfrm>
          <a:prstGeom prst="donut">
            <a:avLst>
              <a:gd name="adj" fmla="val 3219"/>
            </a:avLst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9" name="Minus Sign 8">
            <a:extLst>
              <a:ext uri="{FF2B5EF4-FFF2-40B4-BE49-F238E27FC236}">
                <a16:creationId xmlns:a16="http://schemas.microsoft.com/office/drawing/2014/main" id="{D157C18F-83C4-41AE-9959-38F7A551FC75}"/>
              </a:ext>
            </a:extLst>
          </p:cNvPr>
          <p:cNvSpPr/>
          <p:nvPr/>
        </p:nvSpPr>
        <p:spPr>
          <a:xfrm rot="20069581">
            <a:off x="2199623" y="5382323"/>
            <a:ext cx="860761" cy="924560"/>
          </a:xfrm>
          <a:prstGeom prst="mathMinus">
            <a:avLst/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24D15E89-F6DF-451E-9314-E8754569B7B6}"/>
              </a:ext>
            </a:extLst>
          </p:cNvPr>
          <p:cNvSpPr/>
          <p:nvPr/>
        </p:nvSpPr>
        <p:spPr>
          <a:xfrm rot="9148922">
            <a:off x="1816441" y="5776467"/>
            <a:ext cx="602551" cy="669311"/>
          </a:xfrm>
          <a:prstGeom prst="chevron">
            <a:avLst/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4BDAD1-FD0C-43CE-986E-35231AD952E0}"/>
              </a:ext>
            </a:extLst>
          </p:cNvPr>
          <p:cNvSpPr/>
          <p:nvPr/>
        </p:nvSpPr>
        <p:spPr>
          <a:xfrm>
            <a:off x="1" y="6358788"/>
            <a:ext cx="591311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54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naming is hard</a:t>
            </a:r>
            <a:endParaRPr lang="en-GB" sz="4400" dirty="0">
              <a:solidFill>
                <a:schemeClr val="accent2">
                  <a:lumMod val="60000"/>
                  <a:lumOff val="40000"/>
                </a:schemeClr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56A5BED1-AB9F-4B90-8430-5484D19AE03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beds_data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%&gt;%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group_by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(date) %&gt;%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summarise(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mean_beds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= mean(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beds_av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, na.rm = T))</a:t>
            </a:r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36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57888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Naming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8D721004-8910-469B-AE47-37CE3CE7708E}"/>
              </a:ext>
            </a:extLst>
          </p:cNvPr>
          <p:cNvSpPr/>
          <p:nvPr/>
        </p:nvSpPr>
        <p:spPr>
          <a:xfrm rot="658065">
            <a:off x="1554481" y="2171202"/>
            <a:ext cx="9057640" cy="4389120"/>
          </a:xfrm>
          <a:prstGeom prst="donut">
            <a:avLst>
              <a:gd name="adj" fmla="val 3219"/>
            </a:avLst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9" name="Minus Sign 8">
            <a:extLst>
              <a:ext uri="{FF2B5EF4-FFF2-40B4-BE49-F238E27FC236}">
                <a16:creationId xmlns:a16="http://schemas.microsoft.com/office/drawing/2014/main" id="{D157C18F-83C4-41AE-9959-38F7A551FC75}"/>
              </a:ext>
            </a:extLst>
          </p:cNvPr>
          <p:cNvSpPr/>
          <p:nvPr/>
        </p:nvSpPr>
        <p:spPr>
          <a:xfrm rot="20069581">
            <a:off x="2199623" y="5382323"/>
            <a:ext cx="860761" cy="924560"/>
          </a:xfrm>
          <a:prstGeom prst="mathMinus">
            <a:avLst/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24D15E89-F6DF-451E-9314-E8754569B7B6}"/>
              </a:ext>
            </a:extLst>
          </p:cNvPr>
          <p:cNvSpPr/>
          <p:nvPr/>
        </p:nvSpPr>
        <p:spPr>
          <a:xfrm rot="9148922">
            <a:off x="1816441" y="5776467"/>
            <a:ext cx="602551" cy="669311"/>
          </a:xfrm>
          <a:prstGeom prst="chevron">
            <a:avLst/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4BDAD1-FD0C-43CE-986E-35231AD952E0}"/>
              </a:ext>
            </a:extLst>
          </p:cNvPr>
          <p:cNvSpPr/>
          <p:nvPr/>
        </p:nvSpPr>
        <p:spPr>
          <a:xfrm>
            <a:off x="427129" y="6358788"/>
            <a:ext cx="305902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54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Murray</a:t>
            </a:r>
            <a:endParaRPr lang="en-GB" sz="4400" dirty="0">
              <a:solidFill>
                <a:schemeClr val="accent2">
                  <a:lumMod val="60000"/>
                  <a:lumOff val="40000"/>
                </a:schemeClr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99C42069-166C-4EC2-B0B9-9BA7F88C1A4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beds_data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%&gt;%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group_by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(date) %&gt;%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summarise(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mean_beds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= mean(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beds_av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, na.rm = T))</a:t>
            </a:r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36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4884392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Naming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8D721004-8910-469B-AE47-37CE3CE7708E}"/>
              </a:ext>
            </a:extLst>
          </p:cNvPr>
          <p:cNvSpPr/>
          <p:nvPr/>
        </p:nvSpPr>
        <p:spPr>
          <a:xfrm rot="658065">
            <a:off x="1554481" y="2171202"/>
            <a:ext cx="9057640" cy="4389120"/>
          </a:xfrm>
          <a:prstGeom prst="donut">
            <a:avLst>
              <a:gd name="adj" fmla="val 3219"/>
            </a:avLst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9" name="Minus Sign 8">
            <a:extLst>
              <a:ext uri="{FF2B5EF4-FFF2-40B4-BE49-F238E27FC236}">
                <a16:creationId xmlns:a16="http://schemas.microsoft.com/office/drawing/2014/main" id="{D157C18F-83C4-41AE-9959-38F7A551FC75}"/>
              </a:ext>
            </a:extLst>
          </p:cNvPr>
          <p:cNvSpPr/>
          <p:nvPr/>
        </p:nvSpPr>
        <p:spPr>
          <a:xfrm rot="20069581">
            <a:off x="2199623" y="5382323"/>
            <a:ext cx="860761" cy="924560"/>
          </a:xfrm>
          <a:prstGeom prst="mathMinus">
            <a:avLst/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24D15E89-F6DF-451E-9314-E8754569B7B6}"/>
              </a:ext>
            </a:extLst>
          </p:cNvPr>
          <p:cNvSpPr/>
          <p:nvPr/>
        </p:nvSpPr>
        <p:spPr>
          <a:xfrm rot="9148922">
            <a:off x="1816441" y="5776467"/>
            <a:ext cx="602551" cy="669311"/>
          </a:xfrm>
          <a:prstGeom prst="chevron">
            <a:avLst/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4BDAD1-FD0C-43CE-986E-35231AD952E0}"/>
              </a:ext>
            </a:extLst>
          </p:cNvPr>
          <p:cNvSpPr/>
          <p:nvPr/>
        </p:nvSpPr>
        <p:spPr>
          <a:xfrm>
            <a:off x="427129" y="6358788"/>
            <a:ext cx="27903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5400" strike="sngStrike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Murray</a:t>
            </a:r>
            <a:endParaRPr lang="en-GB" sz="4400" strike="sngStrike" dirty="0">
              <a:solidFill>
                <a:schemeClr val="accent2">
                  <a:lumMod val="60000"/>
                  <a:lumOff val="40000"/>
                </a:schemeClr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30CBFF58-75B3-4244-ADAE-5E2D7278E4A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beds_data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%&gt;%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group_by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(date) %&gt;%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summarise(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mean_beds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= mean(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beds_av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, na.rm = T))</a:t>
            </a:r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36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9037204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Good (object) names are: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2867025" lvl="0" indent="-742950">
              <a:lnSpc>
                <a:spcPct val="150000"/>
              </a:lnSpc>
              <a:buAutoNum type="arabicPeriod"/>
              <a:tabLst>
                <a:tab pos="720725" algn="l"/>
              </a:tabLst>
            </a:pPr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cs typeface="Segoe UI Light" panose="020B0502040204020203" pitchFamily="34" charset="0"/>
              <a:sym typeface="Wingdings" panose="05000000000000000000" pitchFamily="2" charset="2"/>
            </a:endParaRPr>
          </a:p>
          <a:p>
            <a:pPr marL="3771900" lvl="0" indent="-742950">
              <a:lnSpc>
                <a:spcPct val="150000"/>
              </a:lnSpc>
              <a:buAutoNum type="arabicPeriod"/>
              <a:tabLst>
                <a:tab pos="720725" algn="l"/>
              </a:tabLst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Descriptive</a:t>
            </a:r>
          </a:p>
          <a:p>
            <a:pPr marL="3771900" lvl="0" indent="-742950">
              <a:lnSpc>
                <a:spcPct val="150000"/>
              </a:lnSpc>
              <a:buAutoNum type="arabicPeriod"/>
              <a:tabLst>
                <a:tab pos="720725" algn="l"/>
              </a:tabLst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Short</a:t>
            </a:r>
            <a:r>
              <a:rPr lang="en-GB" sz="36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(</a:t>
            </a:r>
            <a:r>
              <a:rPr lang="en-GB" sz="360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ish</a:t>
            </a:r>
            <a:r>
              <a:rPr lang="en-GB" sz="36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)</a:t>
            </a:r>
          </a:p>
          <a:p>
            <a:pPr marL="3771900" lvl="0" indent="-742950">
              <a:lnSpc>
                <a:spcPct val="150000"/>
              </a:lnSpc>
              <a:buAutoNum type="arabicPeriod"/>
              <a:tabLst>
                <a:tab pos="720725" algn="l"/>
              </a:tabLst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Consistent </a:t>
            </a:r>
            <a:r>
              <a:rPr lang="en-GB" sz="36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with other names </a:t>
            </a:r>
          </a:p>
          <a:p>
            <a:pPr marL="1463675" lvl="0" indent="-742950">
              <a:buAutoNum type="arabicPeriod"/>
              <a:tabLst>
                <a:tab pos="720725" algn="l"/>
              </a:tabLst>
            </a:pPr>
            <a:endParaRPr lang="en-GB" sz="3600" dirty="0">
              <a:solidFill>
                <a:schemeClr val="tx1">
                  <a:lumMod val="50000"/>
                  <a:lumOff val="50000"/>
                </a:schemeClr>
              </a:solidFill>
              <a:latin typeface="Segoe UI Light" panose="020B0502040204020203" pitchFamily="34" charset="0"/>
              <a:ea typeface="Segoe UI Emoji" panose="020B0502040204020203" pitchFamily="34" charset="0"/>
              <a:cs typeface="Segoe UI Light" panose="020B0502040204020203" pitchFamily="34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498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623EB5EE-FAF5-438F-A39C-BADA0C4EF93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beds_data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%&gt;%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group_by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(date) %&gt;%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summarise(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mean_beds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= mean(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beds_av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, na.rm = T))</a:t>
            </a:r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36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Naming?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8D721004-8910-469B-AE47-37CE3CE7708E}"/>
              </a:ext>
            </a:extLst>
          </p:cNvPr>
          <p:cNvSpPr/>
          <p:nvPr/>
        </p:nvSpPr>
        <p:spPr>
          <a:xfrm rot="658065">
            <a:off x="1554481" y="2171202"/>
            <a:ext cx="9057640" cy="4389120"/>
          </a:xfrm>
          <a:prstGeom prst="donut">
            <a:avLst>
              <a:gd name="adj" fmla="val 3219"/>
            </a:avLst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9" name="Minus Sign 8">
            <a:extLst>
              <a:ext uri="{FF2B5EF4-FFF2-40B4-BE49-F238E27FC236}">
                <a16:creationId xmlns:a16="http://schemas.microsoft.com/office/drawing/2014/main" id="{D157C18F-83C4-41AE-9959-38F7A551FC75}"/>
              </a:ext>
            </a:extLst>
          </p:cNvPr>
          <p:cNvSpPr/>
          <p:nvPr/>
        </p:nvSpPr>
        <p:spPr>
          <a:xfrm rot="20069581">
            <a:off x="2199623" y="5382323"/>
            <a:ext cx="860761" cy="924560"/>
          </a:xfrm>
          <a:prstGeom prst="mathMinus">
            <a:avLst/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24D15E89-F6DF-451E-9314-E8754569B7B6}"/>
              </a:ext>
            </a:extLst>
          </p:cNvPr>
          <p:cNvSpPr/>
          <p:nvPr/>
        </p:nvSpPr>
        <p:spPr>
          <a:xfrm rot="9148922">
            <a:off x="1816441" y="5776467"/>
            <a:ext cx="602551" cy="669311"/>
          </a:xfrm>
          <a:prstGeom prst="chevron">
            <a:avLst/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4BDAD1-FD0C-43CE-986E-35231AD952E0}"/>
              </a:ext>
            </a:extLst>
          </p:cNvPr>
          <p:cNvSpPr/>
          <p:nvPr/>
        </p:nvSpPr>
        <p:spPr>
          <a:xfrm>
            <a:off x="427129" y="6358788"/>
            <a:ext cx="491957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540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beds_ts</a:t>
            </a:r>
            <a:endParaRPr lang="en-GB" sz="4400" dirty="0">
              <a:solidFill>
                <a:schemeClr val="accent2">
                  <a:lumMod val="60000"/>
                  <a:lumOff val="40000"/>
                </a:schemeClr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6312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Assignment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720725" lvl="0">
              <a:tabLst>
                <a:tab pos="720725" algn="l"/>
              </a:tabLst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Name objects with the assignment operator:</a:t>
            </a: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rgbClr val="00B0F0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1438275" lvl="0">
              <a:tabLst>
                <a:tab pos="1162050" algn="l"/>
              </a:tabLst>
            </a:pPr>
            <a:endParaRPr lang="en-GB" sz="2800" dirty="0">
              <a:solidFill>
                <a:srgbClr val="00B0F0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361950" lvl="0">
              <a:tabLst>
                <a:tab pos="1162050" algn="l"/>
              </a:tabLst>
            </a:pPr>
            <a:r>
              <a:rPr lang="en-GB" sz="280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beds_ts</a:t>
            </a:r>
            <a:r>
              <a:rPr lang="en-GB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</a:t>
            </a:r>
            <a:r>
              <a:rPr lang="en-GB" sz="2800" b="1" dirty="0">
                <a:solidFill>
                  <a:schemeClr val="accent3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&lt;-</a:t>
            </a:r>
            <a:r>
              <a:rPr lang="en-GB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beds_data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%&gt;%</a:t>
            </a:r>
          </a:p>
          <a:p>
            <a:pPr marL="361950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    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group_by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(date) %&gt;%</a:t>
            </a:r>
          </a:p>
          <a:p>
            <a:pPr marL="361950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        summarise(</a:t>
            </a:r>
          </a:p>
          <a:p>
            <a:pPr marL="361950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 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mean_beds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= mean(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beds_av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, na.rm = T))</a:t>
            </a:r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36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020A08-0CB2-414A-936C-8A958C6D12FA}"/>
              </a:ext>
            </a:extLst>
          </p:cNvPr>
          <p:cNvSpPr/>
          <p:nvPr/>
        </p:nvSpPr>
        <p:spPr>
          <a:xfrm>
            <a:off x="1858010" y="3449686"/>
            <a:ext cx="3586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assignment operator  </a:t>
            </a:r>
          </a:p>
          <a:p>
            <a:pPr algn="ctr"/>
            <a:r>
              <a:rPr lang="en-GB" sz="24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   </a:t>
            </a:r>
            <a:endParaRPr lang="en-GB" sz="2000" dirty="0">
              <a:solidFill>
                <a:schemeClr val="tx1">
                  <a:lumMod val="25000"/>
                  <a:lumOff val="75000"/>
                </a:schemeClr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E247382C-B1B3-4D61-9F6B-2988D0BC20DB}"/>
              </a:ext>
            </a:extLst>
          </p:cNvPr>
          <p:cNvCxnSpPr>
            <a:cxnSpLocks/>
          </p:cNvCxnSpPr>
          <p:nvPr/>
        </p:nvCxnSpPr>
        <p:spPr>
          <a:xfrm rot="16200000" flipH="1">
            <a:off x="2399458" y="4092087"/>
            <a:ext cx="453807" cy="1"/>
          </a:xfrm>
          <a:prstGeom prst="curvedConnector3">
            <a:avLst>
              <a:gd name="adj1" fmla="val 77286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94156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dirty="0">
                <a:solidFill>
                  <a:schemeClr val="accent3"/>
                </a:solidFill>
                <a:latin typeface="Raleway" pitchFamily="50" charset="0"/>
                <a:ea typeface="Segoe UI Emoji" panose="020B0502040204020203" pitchFamily="34" charset="0"/>
              </a:rPr>
              <a:t>Assignment operator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rgbClr val="00B0F0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r>
              <a:rPr lang="en-GB" sz="2800" dirty="0">
                <a:solidFill>
                  <a:srgbClr val="00B0F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          </a:t>
            </a:r>
            <a:endParaRPr lang="en-GB" sz="28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3600" dirty="0">
              <a:solidFill>
                <a:srgbClr val="00B0F0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9" name="Minus Sign 8">
            <a:extLst>
              <a:ext uri="{FF2B5EF4-FFF2-40B4-BE49-F238E27FC236}">
                <a16:creationId xmlns:a16="http://schemas.microsoft.com/office/drawing/2014/main" id="{D157C18F-83C4-41AE-9959-38F7A551FC75}"/>
              </a:ext>
            </a:extLst>
          </p:cNvPr>
          <p:cNvSpPr/>
          <p:nvPr/>
        </p:nvSpPr>
        <p:spPr>
          <a:xfrm>
            <a:off x="5157215" y="2787942"/>
            <a:ext cx="2035391" cy="2251246"/>
          </a:xfrm>
          <a:prstGeom prst="mathMinus">
            <a:avLst/>
          </a:prstGeom>
          <a:solidFill>
            <a:schemeClr val="accent3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/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24D15E89-F6DF-451E-9314-E8754569B7B6}"/>
              </a:ext>
            </a:extLst>
          </p:cNvPr>
          <p:cNvSpPr/>
          <p:nvPr/>
        </p:nvSpPr>
        <p:spPr>
          <a:xfrm rot="10800000">
            <a:off x="3005922" y="2808264"/>
            <a:ext cx="1748958" cy="2210602"/>
          </a:xfrm>
          <a:prstGeom prst="chevron">
            <a:avLst>
              <a:gd name="adj" fmla="val 55809"/>
            </a:avLst>
          </a:prstGeom>
          <a:solidFill>
            <a:schemeClr val="accent3"/>
          </a:solidFill>
          <a:ln w="47625"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4BDAD1-FD0C-43CE-986E-35231AD952E0}"/>
              </a:ext>
            </a:extLst>
          </p:cNvPr>
          <p:cNvSpPr/>
          <p:nvPr/>
        </p:nvSpPr>
        <p:spPr>
          <a:xfrm>
            <a:off x="2506095" y="6097208"/>
            <a:ext cx="571931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54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Shortcut: Alt -</a:t>
            </a:r>
            <a:endParaRPr lang="en-GB" sz="4400" dirty="0">
              <a:solidFill>
                <a:schemeClr val="accent2">
                  <a:lumMod val="60000"/>
                  <a:lumOff val="40000"/>
                </a:schemeClr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76361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Assignment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rgbClr val="00B0F0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1438275" lvl="0">
              <a:tabLst>
                <a:tab pos="1162050" algn="l"/>
              </a:tabLst>
            </a:pPr>
            <a:endParaRPr lang="en-GB" sz="2800" dirty="0">
              <a:solidFill>
                <a:srgbClr val="00B0F0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361950" lvl="0">
              <a:tabLst>
                <a:tab pos="1162050" algn="l"/>
              </a:tabLst>
            </a:pPr>
            <a:r>
              <a:rPr lang="en-GB" sz="280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beds_ts</a:t>
            </a:r>
            <a:r>
              <a:rPr lang="en-GB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</a:t>
            </a:r>
            <a:r>
              <a:rPr lang="en-GB" sz="2800" b="1" dirty="0">
                <a:solidFill>
                  <a:schemeClr val="accent3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&lt;-</a:t>
            </a:r>
            <a:r>
              <a:rPr lang="en-GB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beds_data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%&gt;%</a:t>
            </a:r>
          </a:p>
          <a:p>
            <a:pPr marL="361950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    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group_by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(date) %&gt;%</a:t>
            </a:r>
          </a:p>
          <a:p>
            <a:pPr marL="361950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        summarise(</a:t>
            </a:r>
          </a:p>
          <a:p>
            <a:pPr marL="361950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 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mean_beds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= mean(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beds_av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, na.rm = T))</a:t>
            </a:r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36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020A08-0CB2-414A-936C-8A958C6D12FA}"/>
              </a:ext>
            </a:extLst>
          </p:cNvPr>
          <p:cNvSpPr/>
          <p:nvPr/>
        </p:nvSpPr>
        <p:spPr>
          <a:xfrm>
            <a:off x="198120" y="2285547"/>
            <a:ext cx="3586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Assigns this name…</a:t>
            </a:r>
          </a:p>
          <a:p>
            <a:pPr algn="ctr"/>
            <a:r>
              <a:rPr lang="en-GB" sz="24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   </a:t>
            </a:r>
            <a:endParaRPr lang="en-GB" sz="2000" dirty="0">
              <a:solidFill>
                <a:schemeClr val="tx1">
                  <a:lumMod val="25000"/>
                  <a:lumOff val="75000"/>
                </a:schemeClr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E247382C-B1B3-4D61-9F6B-2988D0BC20DB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75483" y="3213069"/>
            <a:ext cx="453807" cy="1"/>
          </a:xfrm>
          <a:prstGeom prst="curvedConnector3">
            <a:avLst>
              <a:gd name="adj1" fmla="val 77286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29050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Assignment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rgbClr val="00B0F0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1438275" lvl="0">
              <a:tabLst>
                <a:tab pos="1162050" algn="l"/>
              </a:tabLst>
            </a:pPr>
            <a:endParaRPr lang="en-GB" sz="2800" dirty="0">
              <a:solidFill>
                <a:srgbClr val="00B0F0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361950" lvl="0">
              <a:tabLst>
                <a:tab pos="1162050" algn="l"/>
              </a:tabLst>
            </a:pPr>
            <a:r>
              <a:rPr lang="en-GB" sz="280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beds_ts</a:t>
            </a:r>
            <a:r>
              <a:rPr lang="en-GB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</a:t>
            </a:r>
            <a:r>
              <a:rPr lang="en-GB" sz="2800" b="1" dirty="0">
                <a:solidFill>
                  <a:schemeClr val="accent3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&lt;-</a:t>
            </a:r>
            <a:r>
              <a:rPr lang="en-GB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beds_data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%&gt;%</a:t>
            </a:r>
          </a:p>
          <a:p>
            <a:pPr marL="361950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    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group_by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(date) %&gt;%</a:t>
            </a:r>
          </a:p>
          <a:p>
            <a:pPr marL="361950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        summarise(</a:t>
            </a:r>
          </a:p>
          <a:p>
            <a:pPr marL="361950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 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mean_beds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= mean(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beds_av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, na.rm = T))</a:t>
            </a:r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36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020A08-0CB2-414A-936C-8A958C6D12FA}"/>
              </a:ext>
            </a:extLst>
          </p:cNvPr>
          <p:cNvSpPr/>
          <p:nvPr/>
        </p:nvSpPr>
        <p:spPr>
          <a:xfrm>
            <a:off x="198120" y="2285547"/>
            <a:ext cx="3586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Assigns this name…</a:t>
            </a:r>
          </a:p>
          <a:p>
            <a:pPr algn="ctr"/>
            <a:r>
              <a:rPr lang="en-GB" sz="24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   </a:t>
            </a:r>
            <a:endParaRPr lang="en-GB" sz="2000" dirty="0">
              <a:solidFill>
                <a:schemeClr val="tx1">
                  <a:lumMod val="25000"/>
                  <a:lumOff val="75000"/>
                </a:schemeClr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E247382C-B1B3-4D61-9F6B-2988D0BC20DB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75483" y="3213069"/>
            <a:ext cx="453807" cy="1"/>
          </a:xfrm>
          <a:prstGeom prst="curvedConnector3">
            <a:avLst>
              <a:gd name="adj1" fmla="val 77286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B5006995-FA79-43B5-8717-3A7E0B1A1849}"/>
              </a:ext>
            </a:extLst>
          </p:cNvPr>
          <p:cNvSpPr/>
          <p:nvPr/>
        </p:nvSpPr>
        <p:spPr>
          <a:xfrm>
            <a:off x="3822700" y="2386001"/>
            <a:ext cx="49549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To the object produced by this code</a:t>
            </a:r>
          </a:p>
          <a:p>
            <a:pPr algn="ctr"/>
            <a:r>
              <a:rPr lang="en-GB" sz="24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   </a:t>
            </a:r>
            <a:endParaRPr lang="en-GB" sz="2000" dirty="0">
              <a:solidFill>
                <a:schemeClr val="tx1">
                  <a:lumMod val="25000"/>
                  <a:lumOff val="75000"/>
                </a:schemeClr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</p:txBody>
      </p:sp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9EEA92C8-599F-4D5E-9437-04B24C760177}"/>
              </a:ext>
            </a:extLst>
          </p:cNvPr>
          <p:cNvCxnSpPr>
            <a:cxnSpLocks/>
          </p:cNvCxnSpPr>
          <p:nvPr/>
        </p:nvCxnSpPr>
        <p:spPr>
          <a:xfrm rot="16200000" flipH="1">
            <a:off x="4681014" y="3132429"/>
            <a:ext cx="453807" cy="1"/>
          </a:xfrm>
          <a:prstGeom prst="curvedConnector3">
            <a:avLst>
              <a:gd name="adj1" fmla="val 77286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8011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4800" b="0" dirty="0">
                <a:solidFill>
                  <a:schemeClr val="tx1">
                    <a:lumMod val="25000"/>
                    <a:lumOff val="75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Let’s revisit our </a:t>
            </a:r>
            <a:r>
              <a:rPr lang="en-GB" sz="4800" b="0" dirty="0" err="1">
                <a:solidFill>
                  <a:schemeClr val="tx1">
                    <a:lumMod val="25000"/>
                    <a:lumOff val="75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dplyr</a:t>
            </a:r>
            <a:r>
              <a:rPr lang="en-GB" sz="4800" b="0" dirty="0">
                <a:solidFill>
                  <a:schemeClr val="tx1">
                    <a:lumMod val="25000"/>
                    <a:lumOff val="75000"/>
                  </a:schemeClr>
                </a:solidFill>
                <a:latin typeface="Raleway" pitchFamily="50" charset="0"/>
                <a:ea typeface="Segoe UI Emoji" panose="020B0502040204020203" pitchFamily="34" charset="0"/>
              </a:rPr>
              <a:t> session: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1438275" lvl="0">
              <a:tabLst>
                <a:tab pos="1162050" algn="l"/>
              </a:tabLst>
            </a:pPr>
            <a:endParaRPr lang="en-GB" sz="2800" dirty="0">
              <a:solidFill>
                <a:srgbClr val="00B0F0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</a:endParaRPr>
          </a:p>
          <a:p>
            <a:pPr marL="1438275" lvl="0">
              <a:tabLst>
                <a:tab pos="1162050" algn="l"/>
              </a:tabLst>
            </a:pP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beds_data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%&gt;%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group_by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(date) %&gt;%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summarise(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mean_beds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= mean(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beds_av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, na.rm = T))</a:t>
            </a:r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/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801C466-87AA-48E7-B5E4-EACBFB5E43E3}"/>
              </a:ext>
            </a:extLst>
          </p:cNvPr>
          <p:cNvSpPr/>
          <p:nvPr/>
        </p:nvSpPr>
        <p:spPr>
          <a:xfrm>
            <a:off x="2101850" y="5823567"/>
            <a:ext cx="62707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Output = Object = New data frame!</a:t>
            </a:r>
          </a:p>
        </p:txBody>
      </p:sp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E76116BB-C725-4B84-BE70-2A6989A5D62E}"/>
              </a:ext>
            </a:extLst>
          </p:cNvPr>
          <p:cNvCxnSpPr>
            <a:cxnSpLocks/>
          </p:cNvCxnSpPr>
          <p:nvPr/>
        </p:nvCxnSpPr>
        <p:spPr>
          <a:xfrm rot="5400000">
            <a:off x="5307433" y="5515056"/>
            <a:ext cx="604322" cy="12700"/>
          </a:xfrm>
          <a:prstGeom prst="curvedConnector3">
            <a:avLst>
              <a:gd name="adj1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861F5669-1734-469E-BB0D-9F59232862B4}"/>
              </a:ext>
            </a:extLst>
          </p:cNvPr>
          <p:cNvSpPr/>
          <p:nvPr/>
        </p:nvSpPr>
        <p:spPr>
          <a:xfrm>
            <a:off x="1612900" y="2049422"/>
            <a:ext cx="73596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The mean number of beds available by date: </a:t>
            </a:r>
          </a:p>
        </p:txBody>
      </p:sp>
    </p:spTree>
    <p:extLst>
      <p:ext uri="{BB962C8B-B14F-4D97-AF65-F5344CB8AC3E}">
        <p14:creationId xmlns:p14="http://schemas.microsoft.com/office/powerpoint/2010/main" val="2725343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Assignment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rgbClr val="00B0F0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1438275" lvl="0">
              <a:tabLst>
                <a:tab pos="1162050" algn="l"/>
              </a:tabLst>
            </a:pPr>
            <a:endParaRPr lang="en-GB" sz="2800" dirty="0">
              <a:solidFill>
                <a:srgbClr val="00B0F0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361950" lvl="0">
              <a:tabLst>
                <a:tab pos="1162050" algn="l"/>
              </a:tabLst>
            </a:pPr>
            <a:r>
              <a:rPr lang="en-GB" sz="280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beds_ts</a:t>
            </a:r>
            <a:r>
              <a:rPr lang="en-GB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</a:t>
            </a:r>
            <a:r>
              <a:rPr lang="en-GB" sz="2800" b="1" dirty="0">
                <a:solidFill>
                  <a:schemeClr val="accent3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&lt;-</a:t>
            </a:r>
            <a:r>
              <a:rPr lang="en-GB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beds_data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%&gt;%</a:t>
            </a:r>
          </a:p>
          <a:p>
            <a:pPr marL="361950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    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group_by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(date) %&gt;%</a:t>
            </a:r>
          </a:p>
          <a:p>
            <a:pPr marL="361950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        summarise(</a:t>
            </a:r>
          </a:p>
          <a:p>
            <a:pPr marL="361950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 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mean_beds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= mean(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beds_av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, na.rm = T))</a:t>
            </a:r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r>
              <a:rPr lang="en-GB" sz="280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beds_ts</a:t>
            </a: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36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tx1">
                  <a:lumMod val="50000"/>
                  <a:lumOff val="5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38AD6A-77FF-42CC-8889-F002A2230445}"/>
              </a:ext>
            </a:extLst>
          </p:cNvPr>
          <p:cNvSpPr/>
          <p:nvPr/>
        </p:nvSpPr>
        <p:spPr>
          <a:xfrm>
            <a:off x="3784600" y="6396985"/>
            <a:ext cx="5521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running </a:t>
            </a:r>
            <a:r>
              <a:rPr lang="en-GB" sz="2400" b="1" dirty="0" err="1">
                <a:solidFill>
                  <a:schemeClr val="accent3"/>
                </a:solidFill>
                <a:latin typeface="Consolas" panose="020B0609020204030204" pitchFamily="49" charset="0"/>
                <a:ea typeface="Segoe UI Emoji" panose="020B0502040204020203" pitchFamily="34" charset="0"/>
              </a:rPr>
              <a:t>beds_ts</a:t>
            </a:r>
            <a:r>
              <a:rPr lang="en-GB" sz="2400" b="1" dirty="0">
                <a:solidFill>
                  <a:schemeClr val="accent3"/>
                </a:solidFill>
                <a:latin typeface="Consolas" panose="020B0609020204030204" pitchFamily="49" charset="0"/>
                <a:ea typeface="Segoe UI Emoji" panose="020B0502040204020203" pitchFamily="34" charset="0"/>
              </a:rPr>
              <a:t> </a:t>
            </a:r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recalls data frame above   </a:t>
            </a:r>
            <a:endParaRPr lang="en-GB" sz="2000" dirty="0">
              <a:solidFill>
                <a:schemeClr val="accent3"/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DEC8CC72-3138-442C-8841-168E50C67B1D}"/>
              </a:ext>
            </a:extLst>
          </p:cNvPr>
          <p:cNvCxnSpPr>
            <a:cxnSpLocks/>
          </p:cNvCxnSpPr>
          <p:nvPr/>
        </p:nvCxnSpPr>
        <p:spPr>
          <a:xfrm>
            <a:off x="2705100" y="6867525"/>
            <a:ext cx="1270000" cy="12700"/>
          </a:xfrm>
          <a:prstGeom prst="curvedConnector3">
            <a:avLst>
              <a:gd name="adj1" fmla="val 50000"/>
            </a:avLst>
          </a:prstGeom>
          <a:ln>
            <a:solidFill>
              <a:schemeClr val="accent3"/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75600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D7712BE-081B-4054-A612-940BD2DF8C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20" b="4486"/>
          <a:stretch/>
        </p:blipFill>
        <p:spPr>
          <a:xfrm>
            <a:off x="666750" y="2042160"/>
            <a:ext cx="9279890" cy="4796790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solidFill>
                  <a:schemeClr val="tx1"/>
                </a:solidFill>
                <a:latin typeface="Raleway" pitchFamily="50" charset="0"/>
                <a:ea typeface="Segoe UI Emoji" panose="020B0502040204020203" pitchFamily="34" charset="0"/>
              </a:rPr>
              <a:t>Objects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720725" lvl="0">
              <a:tabLst>
                <a:tab pos="720725" algn="l"/>
              </a:tabLst>
            </a:pPr>
            <a:r>
              <a:rPr lang="en-GB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C001CD9F-B34E-4F8F-989C-07C54CCA73C3}"/>
              </a:ext>
            </a:extLst>
          </p:cNvPr>
          <p:cNvSpPr/>
          <p:nvPr/>
        </p:nvSpPr>
        <p:spPr>
          <a:xfrm>
            <a:off x="3098800" y="2865120"/>
            <a:ext cx="944880" cy="1209040"/>
          </a:xfrm>
          <a:custGeom>
            <a:avLst/>
            <a:gdLst>
              <a:gd name="connsiteX0" fmla="*/ 223520 w 944880"/>
              <a:gd name="connsiteY0" fmla="*/ 0 h 1209040"/>
              <a:gd name="connsiteX1" fmla="*/ 223520 w 944880"/>
              <a:gd name="connsiteY1" fmla="*/ 0 h 1209040"/>
              <a:gd name="connsiteX2" fmla="*/ 508000 w 944880"/>
              <a:gd name="connsiteY2" fmla="*/ 629920 h 1209040"/>
              <a:gd name="connsiteX3" fmla="*/ 518160 w 944880"/>
              <a:gd name="connsiteY3" fmla="*/ 660400 h 1209040"/>
              <a:gd name="connsiteX4" fmla="*/ 548640 w 944880"/>
              <a:gd name="connsiteY4" fmla="*/ 690880 h 1209040"/>
              <a:gd name="connsiteX5" fmla="*/ 599440 w 944880"/>
              <a:gd name="connsiteY5" fmla="*/ 782320 h 1209040"/>
              <a:gd name="connsiteX6" fmla="*/ 650240 w 944880"/>
              <a:gd name="connsiteY6" fmla="*/ 843280 h 1209040"/>
              <a:gd name="connsiteX7" fmla="*/ 690880 w 944880"/>
              <a:gd name="connsiteY7" fmla="*/ 894080 h 1209040"/>
              <a:gd name="connsiteX8" fmla="*/ 711200 w 944880"/>
              <a:gd name="connsiteY8" fmla="*/ 924560 h 1209040"/>
              <a:gd name="connsiteX9" fmla="*/ 741680 w 944880"/>
              <a:gd name="connsiteY9" fmla="*/ 934720 h 1209040"/>
              <a:gd name="connsiteX10" fmla="*/ 782320 w 944880"/>
              <a:gd name="connsiteY10" fmla="*/ 955040 h 1209040"/>
              <a:gd name="connsiteX11" fmla="*/ 843280 w 944880"/>
              <a:gd name="connsiteY11" fmla="*/ 995680 h 1209040"/>
              <a:gd name="connsiteX12" fmla="*/ 873760 w 944880"/>
              <a:gd name="connsiteY12" fmla="*/ 1016000 h 1209040"/>
              <a:gd name="connsiteX13" fmla="*/ 944880 w 944880"/>
              <a:gd name="connsiteY13" fmla="*/ 1046480 h 1209040"/>
              <a:gd name="connsiteX14" fmla="*/ 924560 w 944880"/>
              <a:gd name="connsiteY14" fmla="*/ 1087120 h 1209040"/>
              <a:gd name="connsiteX15" fmla="*/ 0 w 944880"/>
              <a:gd name="connsiteY15" fmla="*/ 1209040 h 1209040"/>
              <a:gd name="connsiteX16" fmla="*/ 894080 w 944880"/>
              <a:gd name="connsiteY16" fmla="*/ 670560 h 120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944880" h="1209040">
                <a:moveTo>
                  <a:pt x="223520" y="0"/>
                </a:moveTo>
                <a:lnTo>
                  <a:pt x="223520" y="0"/>
                </a:lnTo>
                <a:cubicBezTo>
                  <a:pt x="318347" y="209973"/>
                  <a:pt x="414128" y="419518"/>
                  <a:pt x="508000" y="629920"/>
                </a:cubicBezTo>
                <a:cubicBezTo>
                  <a:pt x="512364" y="639700"/>
                  <a:pt x="512219" y="651489"/>
                  <a:pt x="518160" y="660400"/>
                </a:cubicBezTo>
                <a:cubicBezTo>
                  <a:pt x="526130" y="672355"/>
                  <a:pt x="540019" y="679385"/>
                  <a:pt x="548640" y="690880"/>
                </a:cubicBezTo>
                <a:cubicBezTo>
                  <a:pt x="579100" y="731493"/>
                  <a:pt x="576281" y="741791"/>
                  <a:pt x="599440" y="782320"/>
                </a:cubicBezTo>
                <a:cubicBezTo>
                  <a:pt x="618300" y="815325"/>
                  <a:pt x="622222" y="815262"/>
                  <a:pt x="650240" y="843280"/>
                </a:cubicBezTo>
                <a:cubicBezTo>
                  <a:pt x="670019" y="902618"/>
                  <a:pt x="644924" y="848124"/>
                  <a:pt x="690880" y="894080"/>
                </a:cubicBezTo>
                <a:cubicBezTo>
                  <a:pt x="699514" y="902714"/>
                  <a:pt x="701665" y="916932"/>
                  <a:pt x="711200" y="924560"/>
                </a:cubicBezTo>
                <a:cubicBezTo>
                  <a:pt x="719563" y="931250"/>
                  <a:pt x="731836" y="930501"/>
                  <a:pt x="741680" y="934720"/>
                </a:cubicBezTo>
                <a:cubicBezTo>
                  <a:pt x="755601" y="940686"/>
                  <a:pt x="769333" y="947248"/>
                  <a:pt x="782320" y="955040"/>
                </a:cubicBezTo>
                <a:cubicBezTo>
                  <a:pt x="803261" y="967605"/>
                  <a:pt x="822960" y="982133"/>
                  <a:pt x="843280" y="995680"/>
                </a:cubicBezTo>
                <a:cubicBezTo>
                  <a:pt x="853440" y="1002453"/>
                  <a:pt x="862838" y="1010539"/>
                  <a:pt x="873760" y="1016000"/>
                </a:cubicBezTo>
                <a:cubicBezTo>
                  <a:pt x="923979" y="1041109"/>
                  <a:pt x="900032" y="1031531"/>
                  <a:pt x="944880" y="1046480"/>
                </a:cubicBezTo>
                <a:cubicBezTo>
                  <a:pt x="933205" y="1081504"/>
                  <a:pt x="942293" y="1069387"/>
                  <a:pt x="924560" y="1087120"/>
                </a:cubicBezTo>
                <a:lnTo>
                  <a:pt x="0" y="1209040"/>
                </a:lnTo>
                <a:lnTo>
                  <a:pt x="894080" y="670560"/>
                </a:lnTo>
              </a:path>
            </a:pathLst>
          </a:custGeom>
          <a:noFill/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B795317-967E-4C94-BB86-0D2009244A58}"/>
              </a:ext>
            </a:extLst>
          </p:cNvPr>
          <p:cNvSpPr/>
          <p:nvPr/>
        </p:nvSpPr>
        <p:spPr>
          <a:xfrm>
            <a:off x="2600960" y="2569695"/>
            <a:ext cx="7548889" cy="2987825"/>
          </a:xfrm>
          <a:custGeom>
            <a:avLst/>
            <a:gdLst>
              <a:gd name="connsiteX0" fmla="*/ 934720 w 7548889"/>
              <a:gd name="connsiteY0" fmla="*/ 264945 h 2987825"/>
              <a:gd name="connsiteX1" fmla="*/ 934720 w 7548889"/>
              <a:gd name="connsiteY1" fmla="*/ 264945 h 2987825"/>
              <a:gd name="connsiteX2" fmla="*/ 802640 w 7548889"/>
              <a:gd name="connsiteY2" fmla="*/ 285265 h 2987825"/>
              <a:gd name="connsiteX3" fmla="*/ 772160 w 7548889"/>
              <a:gd name="connsiteY3" fmla="*/ 305585 h 2987825"/>
              <a:gd name="connsiteX4" fmla="*/ 731520 w 7548889"/>
              <a:gd name="connsiteY4" fmla="*/ 366545 h 2987825"/>
              <a:gd name="connsiteX5" fmla="*/ 711200 w 7548889"/>
              <a:gd name="connsiteY5" fmla="*/ 397025 h 2987825"/>
              <a:gd name="connsiteX6" fmla="*/ 701040 w 7548889"/>
              <a:gd name="connsiteY6" fmla="*/ 427505 h 2987825"/>
              <a:gd name="connsiteX7" fmla="*/ 690880 w 7548889"/>
              <a:gd name="connsiteY7" fmla="*/ 722145 h 2987825"/>
              <a:gd name="connsiteX8" fmla="*/ 660400 w 7548889"/>
              <a:gd name="connsiteY8" fmla="*/ 783105 h 2987825"/>
              <a:gd name="connsiteX9" fmla="*/ 629920 w 7548889"/>
              <a:gd name="connsiteY9" fmla="*/ 803425 h 2987825"/>
              <a:gd name="connsiteX10" fmla="*/ 599440 w 7548889"/>
              <a:gd name="connsiteY10" fmla="*/ 833905 h 2987825"/>
              <a:gd name="connsiteX11" fmla="*/ 548640 w 7548889"/>
              <a:gd name="connsiteY11" fmla="*/ 844065 h 2987825"/>
              <a:gd name="connsiteX12" fmla="*/ 365760 w 7548889"/>
              <a:gd name="connsiteY12" fmla="*/ 833905 h 2987825"/>
              <a:gd name="connsiteX13" fmla="*/ 294640 w 7548889"/>
              <a:gd name="connsiteY13" fmla="*/ 813585 h 2987825"/>
              <a:gd name="connsiteX14" fmla="*/ 132080 w 7548889"/>
              <a:gd name="connsiteY14" fmla="*/ 823745 h 2987825"/>
              <a:gd name="connsiteX15" fmla="*/ 81280 w 7548889"/>
              <a:gd name="connsiteY15" fmla="*/ 874545 h 2987825"/>
              <a:gd name="connsiteX16" fmla="*/ 50800 w 7548889"/>
              <a:gd name="connsiteY16" fmla="*/ 965985 h 2987825"/>
              <a:gd name="connsiteX17" fmla="*/ 40640 w 7548889"/>
              <a:gd name="connsiteY17" fmla="*/ 996465 h 2987825"/>
              <a:gd name="connsiteX18" fmla="*/ 20320 w 7548889"/>
              <a:gd name="connsiteY18" fmla="*/ 1026945 h 2987825"/>
              <a:gd name="connsiteX19" fmla="*/ 10160 w 7548889"/>
              <a:gd name="connsiteY19" fmla="*/ 1077745 h 2987825"/>
              <a:gd name="connsiteX20" fmla="*/ 0 w 7548889"/>
              <a:gd name="connsiteY20" fmla="*/ 1108225 h 2987825"/>
              <a:gd name="connsiteX21" fmla="*/ 10160 w 7548889"/>
              <a:gd name="connsiteY21" fmla="*/ 1453665 h 2987825"/>
              <a:gd name="connsiteX22" fmla="*/ 30480 w 7548889"/>
              <a:gd name="connsiteY22" fmla="*/ 1687345 h 2987825"/>
              <a:gd name="connsiteX23" fmla="*/ 40640 w 7548889"/>
              <a:gd name="connsiteY23" fmla="*/ 2195345 h 2987825"/>
              <a:gd name="connsiteX24" fmla="*/ 50800 w 7548889"/>
              <a:gd name="connsiteY24" fmla="*/ 2246145 h 2987825"/>
              <a:gd name="connsiteX25" fmla="*/ 71120 w 7548889"/>
              <a:gd name="connsiteY25" fmla="*/ 2368065 h 2987825"/>
              <a:gd name="connsiteX26" fmla="*/ 91440 w 7548889"/>
              <a:gd name="connsiteY26" fmla="*/ 2479825 h 2987825"/>
              <a:gd name="connsiteX27" fmla="*/ 121920 w 7548889"/>
              <a:gd name="connsiteY27" fmla="*/ 2611905 h 2987825"/>
              <a:gd name="connsiteX28" fmla="*/ 152400 w 7548889"/>
              <a:gd name="connsiteY28" fmla="*/ 2642385 h 2987825"/>
              <a:gd name="connsiteX29" fmla="*/ 193040 w 7548889"/>
              <a:gd name="connsiteY29" fmla="*/ 2693185 h 2987825"/>
              <a:gd name="connsiteX30" fmla="*/ 203200 w 7548889"/>
              <a:gd name="connsiteY30" fmla="*/ 2723665 h 2987825"/>
              <a:gd name="connsiteX31" fmla="*/ 264160 w 7548889"/>
              <a:gd name="connsiteY31" fmla="*/ 2764305 h 2987825"/>
              <a:gd name="connsiteX32" fmla="*/ 294640 w 7548889"/>
              <a:gd name="connsiteY32" fmla="*/ 2784625 h 2987825"/>
              <a:gd name="connsiteX33" fmla="*/ 325120 w 7548889"/>
              <a:gd name="connsiteY33" fmla="*/ 2804945 h 2987825"/>
              <a:gd name="connsiteX34" fmla="*/ 355600 w 7548889"/>
              <a:gd name="connsiteY34" fmla="*/ 2825265 h 2987825"/>
              <a:gd name="connsiteX35" fmla="*/ 386080 w 7548889"/>
              <a:gd name="connsiteY35" fmla="*/ 2835425 h 2987825"/>
              <a:gd name="connsiteX36" fmla="*/ 416560 w 7548889"/>
              <a:gd name="connsiteY36" fmla="*/ 2855745 h 2987825"/>
              <a:gd name="connsiteX37" fmla="*/ 447040 w 7548889"/>
              <a:gd name="connsiteY37" fmla="*/ 2865905 h 2987825"/>
              <a:gd name="connsiteX38" fmla="*/ 518160 w 7548889"/>
              <a:gd name="connsiteY38" fmla="*/ 2896385 h 2987825"/>
              <a:gd name="connsiteX39" fmla="*/ 589280 w 7548889"/>
              <a:gd name="connsiteY39" fmla="*/ 2926865 h 2987825"/>
              <a:gd name="connsiteX40" fmla="*/ 690880 w 7548889"/>
              <a:gd name="connsiteY40" fmla="*/ 2957345 h 2987825"/>
              <a:gd name="connsiteX41" fmla="*/ 822960 w 7548889"/>
              <a:gd name="connsiteY41" fmla="*/ 2967505 h 2987825"/>
              <a:gd name="connsiteX42" fmla="*/ 1076960 w 7548889"/>
              <a:gd name="connsiteY42" fmla="*/ 2987825 h 2987825"/>
              <a:gd name="connsiteX43" fmla="*/ 2905760 w 7548889"/>
              <a:gd name="connsiteY43" fmla="*/ 2967505 h 2987825"/>
              <a:gd name="connsiteX44" fmla="*/ 3119120 w 7548889"/>
              <a:gd name="connsiteY44" fmla="*/ 2957345 h 2987825"/>
              <a:gd name="connsiteX45" fmla="*/ 3281680 w 7548889"/>
              <a:gd name="connsiteY45" fmla="*/ 2937025 h 2987825"/>
              <a:gd name="connsiteX46" fmla="*/ 3362960 w 7548889"/>
              <a:gd name="connsiteY46" fmla="*/ 2926865 h 2987825"/>
              <a:gd name="connsiteX47" fmla="*/ 3616960 w 7548889"/>
              <a:gd name="connsiteY47" fmla="*/ 2916705 h 2987825"/>
              <a:gd name="connsiteX48" fmla="*/ 3738880 w 7548889"/>
              <a:gd name="connsiteY48" fmla="*/ 2906545 h 2987825"/>
              <a:gd name="connsiteX49" fmla="*/ 3860800 w 7548889"/>
              <a:gd name="connsiteY49" fmla="*/ 2886225 h 2987825"/>
              <a:gd name="connsiteX50" fmla="*/ 4135120 w 7548889"/>
              <a:gd name="connsiteY50" fmla="*/ 2876065 h 2987825"/>
              <a:gd name="connsiteX51" fmla="*/ 5425440 w 7548889"/>
              <a:gd name="connsiteY51" fmla="*/ 2855745 h 2987825"/>
              <a:gd name="connsiteX52" fmla="*/ 5902960 w 7548889"/>
              <a:gd name="connsiteY52" fmla="*/ 2845585 h 2987825"/>
              <a:gd name="connsiteX53" fmla="*/ 6075680 w 7548889"/>
              <a:gd name="connsiteY53" fmla="*/ 2825265 h 2987825"/>
              <a:gd name="connsiteX54" fmla="*/ 6136640 w 7548889"/>
              <a:gd name="connsiteY54" fmla="*/ 2815105 h 2987825"/>
              <a:gd name="connsiteX55" fmla="*/ 6624320 w 7548889"/>
              <a:gd name="connsiteY55" fmla="*/ 2804945 h 2987825"/>
              <a:gd name="connsiteX56" fmla="*/ 6675120 w 7548889"/>
              <a:gd name="connsiteY56" fmla="*/ 2794785 h 2987825"/>
              <a:gd name="connsiteX57" fmla="*/ 6736080 w 7548889"/>
              <a:gd name="connsiteY57" fmla="*/ 2784625 h 2987825"/>
              <a:gd name="connsiteX58" fmla="*/ 6817360 w 7548889"/>
              <a:gd name="connsiteY58" fmla="*/ 2764305 h 2987825"/>
              <a:gd name="connsiteX59" fmla="*/ 6979920 w 7548889"/>
              <a:gd name="connsiteY59" fmla="*/ 2754145 h 2987825"/>
              <a:gd name="connsiteX60" fmla="*/ 7081520 w 7548889"/>
              <a:gd name="connsiteY60" fmla="*/ 2683025 h 2987825"/>
              <a:gd name="connsiteX61" fmla="*/ 7112000 w 7548889"/>
              <a:gd name="connsiteY61" fmla="*/ 2652545 h 2987825"/>
              <a:gd name="connsiteX62" fmla="*/ 7122160 w 7548889"/>
              <a:gd name="connsiteY62" fmla="*/ 2622065 h 2987825"/>
              <a:gd name="connsiteX63" fmla="*/ 7213600 w 7548889"/>
              <a:gd name="connsiteY63" fmla="*/ 2571265 h 2987825"/>
              <a:gd name="connsiteX64" fmla="*/ 7294880 w 7548889"/>
              <a:gd name="connsiteY64" fmla="*/ 2550945 h 2987825"/>
              <a:gd name="connsiteX65" fmla="*/ 7355840 w 7548889"/>
              <a:gd name="connsiteY65" fmla="*/ 2520465 h 2987825"/>
              <a:gd name="connsiteX66" fmla="*/ 7386320 w 7548889"/>
              <a:gd name="connsiteY66" fmla="*/ 2449345 h 2987825"/>
              <a:gd name="connsiteX67" fmla="*/ 7406640 w 7548889"/>
              <a:gd name="connsiteY67" fmla="*/ 2418865 h 2987825"/>
              <a:gd name="connsiteX68" fmla="*/ 7437120 w 7548889"/>
              <a:gd name="connsiteY68" fmla="*/ 2296945 h 2987825"/>
              <a:gd name="connsiteX69" fmla="*/ 7477760 w 7548889"/>
              <a:gd name="connsiteY69" fmla="*/ 2164865 h 2987825"/>
              <a:gd name="connsiteX70" fmla="*/ 7498080 w 7548889"/>
              <a:gd name="connsiteY70" fmla="*/ 2022625 h 2987825"/>
              <a:gd name="connsiteX71" fmla="*/ 7518400 w 7548889"/>
              <a:gd name="connsiteY71" fmla="*/ 1890545 h 2987825"/>
              <a:gd name="connsiteX72" fmla="*/ 7528560 w 7548889"/>
              <a:gd name="connsiteY72" fmla="*/ 1860065 h 2987825"/>
              <a:gd name="connsiteX73" fmla="*/ 7538720 w 7548889"/>
              <a:gd name="connsiteY73" fmla="*/ 1799105 h 2987825"/>
              <a:gd name="connsiteX74" fmla="*/ 7538720 w 7548889"/>
              <a:gd name="connsiteY74" fmla="*/ 1473985 h 2987825"/>
              <a:gd name="connsiteX75" fmla="*/ 7528560 w 7548889"/>
              <a:gd name="connsiteY75" fmla="*/ 1402865 h 2987825"/>
              <a:gd name="connsiteX76" fmla="*/ 7508240 w 7548889"/>
              <a:gd name="connsiteY76" fmla="*/ 1352065 h 2987825"/>
              <a:gd name="connsiteX77" fmla="*/ 7487920 w 7548889"/>
              <a:gd name="connsiteY77" fmla="*/ 1240305 h 2987825"/>
              <a:gd name="connsiteX78" fmla="*/ 7477760 w 7548889"/>
              <a:gd name="connsiteY78" fmla="*/ 1209825 h 2987825"/>
              <a:gd name="connsiteX79" fmla="*/ 7457440 w 7548889"/>
              <a:gd name="connsiteY79" fmla="*/ 1128545 h 2987825"/>
              <a:gd name="connsiteX80" fmla="*/ 7416800 w 7548889"/>
              <a:gd name="connsiteY80" fmla="*/ 1057425 h 2987825"/>
              <a:gd name="connsiteX81" fmla="*/ 7406640 w 7548889"/>
              <a:gd name="connsiteY81" fmla="*/ 1026945 h 2987825"/>
              <a:gd name="connsiteX82" fmla="*/ 7366000 w 7548889"/>
              <a:gd name="connsiteY82" fmla="*/ 965985 h 2987825"/>
              <a:gd name="connsiteX83" fmla="*/ 7325360 w 7548889"/>
              <a:gd name="connsiteY83" fmla="*/ 884705 h 2987825"/>
              <a:gd name="connsiteX84" fmla="*/ 7315200 w 7548889"/>
              <a:gd name="connsiteY84" fmla="*/ 854225 h 2987825"/>
              <a:gd name="connsiteX85" fmla="*/ 7264400 w 7548889"/>
              <a:gd name="connsiteY85" fmla="*/ 783105 h 2987825"/>
              <a:gd name="connsiteX86" fmla="*/ 7223760 w 7548889"/>
              <a:gd name="connsiteY86" fmla="*/ 722145 h 2987825"/>
              <a:gd name="connsiteX87" fmla="*/ 7193280 w 7548889"/>
              <a:gd name="connsiteY87" fmla="*/ 691665 h 2987825"/>
              <a:gd name="connsiteX88" fmla="*/ 7132320 w 7548889"/>
              <a:gd name="connsiteY88" fmla="*/ 610385 h 2987825"/>
              <a:gd name="connsiteX89" fmla="*/ 7081520 w 7548889"/>
              <a:gd name="connsiteY89" fmla="*/ 579905 h 2987825"/>
              <a:gd name="connsiteX90" fmla="*/ 7040880 w 7548889"/>
              <a:gd name="connsiteY90" fmla="*/ 539265 h 2987825"/>
              <a:gd name="connsiteX91" fmla="*/ 6979920 w 7548889"/>
              <a:gd name="connsiteY91" fmla="*/ 508785 h 2987825"/>
              <a:gd name="connsiteX92" fmla="*/ 6918960 w 7548889"/>
              <a:gd name="connsiteY92" fmla="*/ 468145 h 2987825"/>
              <a:gd name="connsiteX93" fmla="*/ 6888480 w 7548889"/>
              <a:gd name="connsiteY93" fmla="*/ 457985 h 2987825"/>
              <a:gd name="connsiteX94" fmla="*/ 6786880 w 7548889"/>
              <a:gd name="connsiteY94" fmla="*/ 397025 h 2987825"/>
              <a:gd name="connsiteX95" fmla="*/ 6736080 w 7548889"/>
              <a:gd name="connsiteY95" fmla="*/ 376705 h 2987825"/>
              <a:gd name="connsiteX96" fmla="*/ 6654800 w 7548889"/>
              <a:gd name="connsiteY96" fmla="*/ 336065 h 2987825"/>
              <a:gd name="connsiteX97" fmla="*/ 6573520 w 7548889"/>
              <a:gd name="connsiteY97" fmla="*/ 305585 h 2987825"/>
              <a:gd name="connsiteX98" fmla="*/ 6543040 w 7548889"/>
              <a:gd name="connsiteY98" fmla="*/ 295425 h 2987825"/>
              <a:gd name="connsiteX99" fmla="*/ 6492240 w 7548889"/>
              <a:gd name="connsiteY99" fmla="*/ 285265 h 2987825"/>
              <a:gd name="connsiteX100" fmla="*/ 6400800 w 7548889"/>
              <a:gd name="connsiteY100" fmla="*/ 254785 h 2987825"/>
              <a:gd name="connsiteX101" fmla="*/ 6319520 w 7548889"/>
              <a:gd name="connsiteY101" fmla="*/ 234465 h 2987825"/>
              <a:gd name="connsiteX102" fmla="*/ 6278880 w 7548889"/>
              <a:gd name="connsiteY102" fmla="*/ 214145 h 2987825"/>
              <a:gd name="connsiteX103" fmla="*/ 6167120 w 7548889"/>
              <a:gd name="connsiteY103" fmla="*/ 183665 h 2987825"/>
              <a:gd name="connsiteX104" fmla="*/ 6035040 w 7548889"/>
              <a:gd name="connsiteY104" fmla="*/ 143025 h 2987825"/>
              <a:gd name="connsiteX105" fmla="*/ 5913120 w 7548889"/>
              <a:gd name="connsiteY105" fmla="*/ 122705 h 2987825"/>
              <a:gd name="connsiteX106" fmla="*/ 5831840 w 7548889"/>
              <a:gd name="connsiteY106" fmla="*/ 112545 h 2987825"/>
              <a:gd name="connsiteX107" fmla="*/ 5770880 w 7548889"/>
              <a:gd name="connsiteY107" fmla="*/ 102385 h 2987825"/>
              <a:gd name="connsiteX108" fmla="*/ 5730240 w 7548889"/>
              <a:gd name="connsiteY108" fmla="*/ 92225 h 2987825"/>
              <a:gd name="connsiteX109" fmla="*/ 5425440 w 7548889"/>
              <a:gd name="connsiteY109" fmla="*/ 71905 h 2987825"/>
              <a:gd name="connsiteX110" fmla="*/ 5242560 w 7548889"/>
              <a:gd name="connsiteY110" fmla="*/ 41425 h 2987825"/>
              <a:gd name="connsiteX111" fmla="*/ 4064000 w 7548889"/>
              <a:gd name="connsiteY111" fmla="*/ 41425 h 2987825"/>
              <a:gd name="connsiteX112" fmla="*/ 3931920 w 7548889"/>
              <a:gd name="connsiteY112" fmla="*/ 51585 h 2987825"/>
              <a:gd name="connsiteX113" fmla="*/ 3637280 w 7548889"/>
              <a:gd name="connsiteY113" fmla="*/ 61745 h 2987825"/>
              <a:gd name="connsiteX114" fmla="*/ 3413760 w 7548889"/>
              <a:gd name="connsiteY114" fmla="*/ 82065 h 2987825"/>
              <a:gd name="connsiteX115" fmla="*/ 3048000 w 7548889"/>
              <a:gd name="connsiteY115" fmla="*/ 102385 h 2987825"/>
              <a:gd name="connsiteX116" fmla="*/ 2580640 w 7548889"/>
              <a:gd name="connsiteY116" fmla="*/ 82065 h 2987825"/>
              <a:gd name="connsiteX117" fmla="*/ 1849120 w 7548889"/>
              <a:gd name="connsiteY117" fmla="*/ 102385 h 2987825"/>
              <a:gd name="connsiteX118" fmla="*/ 1544320 w 7548889"/>
              <a:gd name="connsiteY118" fmla="*/ 112545 h 2987825"/>
              <a:gd name="connsiteX119" fmla="*/ 1463040 w 7548889"/>
              <a:gd name="connsiteY119" fmla="*/ 122705 h 2987825"/>
              <a:gd name="connsiteX120" fmla="*/ 1351280 w 7548889"/>
              <a:gd name="connsiteY120" fmla="*/ 132865 h 2987825"/>
              <a:gd name="connsiteX121" fmla="*/ 1300480 w 7548889"/>
              <a:gd name="connsiteY121" fmla="*/ 143025 h 2987825"/>
              <a:gd name="connsiteX122" fmla="*/ 1209040 w 7548889"/>
              <a:gd name="connsiteY122" fmla="*/ 163345 h 2987825"/>
              <a:gd name="connsiteX123" fmla="*/ 1066800 w 7548889"/>
              <a:gd name="connsiteY123" fmla="*/ 224305 h 2987825"/>
              <a:gd name="connsiteX124" fmla="*/ 1005840 w 7548889"/>
              <a:gd name="connsiteY124" fmla="*/ 244625 h 2987825"/>
              <a:gd name="connsiteX125" fmla="*/ 975360 w 7548889"/>
              <a:gd name="connsiteY125" fmla="*/ 254785 h 2987825"/>
              <a:gd name="connsiteX126" fmla="*/ 894080 w 7548889"/>
              <a:gd name="connsiteY126" fmla="*/ 264945 h 2987825"/>
              <a:gd name="connsiteX127" fmla="*/ 843280 w 7548889"/>
              <a:gd name="connsiteY127" fmla="*/ 254785 h 2987825"/>
              <a:gd name="connsiteX128" fmla="*/ 873760 w 7548889"/>
              <a:gd name="connsiteY128" fmla="*/ 224305 h 2987825"/>
              <a:gd name="connsiteX129" fmla="*/ 904240 w 7548889"/>
              <a:gd name="connsiteY129" fmla="*/ 214145 h 2987825"/>
              <a:gd name="connsiteX130" fmla="*/ 934720 w 7548889"/>
              <a:gd name="connsiteY130" fmla="*/ 193825 h 2987825"/>
              <a:gd name="connsiteX131" fmla="*/ 985520 w 7548889"/>
              <a:gd name="connsiteY131" fmla="*/ 183665 h 2987825"/>
              <a:gd name="connsiteX132" fmla="*/ 1229360 w 7548889"/>
              <a:gd name="connsiteY132" fmla="*/ 153185 h 2987825"/>
              <a:gd name="connsiteX133" fmla="*/ 1280160 w 7548889"/>
              <a:gd name="connsiteY133" fmla="*/ 132865 h 2987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</a:cxnLst>
            <a:rect l="l" t="t" r="r" b="b"/>
            <a:pathLst>
              <a:path w="7548889" h="2987825">
                <a:moveTo>
                  <a:pt x="934720" y="264945"/>
                </a:moveTo>
                <a:lnTo>
                  <a:pt x="934720" y="264945"/>
                </a:lnTo>
                <a:cubicBezTo>
                  <a:pt x="905581" y="267859"/>
                  <a:pt x="839255" y="266957"/>
                  <a:pt x="802640" y="285265"/>
                </a:cubicBezTo>
                <a:cubicBezTo>
                  <a:pt x="791718" y="290726"/>
                  <a:pt x="782320" y="298812"/>
                  <a:pt x="772160" y="305585"/>
                </a:cubicBezTo>
                <a:lnTo>
                  <a:pt x="731520" y="366545"/>
                </a:lnTo>
                <a:cubicBezTo>
                  <a:pt x="724747" y="376705"/>
                  <a:pt x="715061" y="385441"/>
                  <a:pt x="711200" y="397025"/>
                </a:cubicBezTo>
                <a:lnTo>
                  <a:pt x="701040" y="427505"/>
                </a:lnTo>
                <a:cubicBezTo>
                  <a:pt x="697653" y="525718"/>
                  <a:pt x="697010" y="624065"/>
                  <a:pt x="690880" y="722145"/>
                </a:cubicBezTo>
                <a:cubicBezTo>
                  <a:pt x="689778" y="739774"/>
                  <a:pt x="671930" y="771575"/>
                  <a:pt x="660400" y="783105"/>
                </a:cubicBezTo>
                <a:cubicBezTo>
                  <a:pt x="651766" y="791739"/>
                  <a:pt x="639301" y="795608"/>
                  <a:pt x="629920" y="803425"/>
                </a:cubicBezTo>
                <a:cubicBezTo>
                  <a:pt x="618882" y="812623"/>
                  <a:pt x="612291" y="827479"/>
                  <a:pt x="599440" y="833905"/>
                </a:cubicBezTo>
                <a:cubicBezTo>
                  <a:pt x="583994" y="841628"/>
                  <a:pt x="565573" y="840678"/>
                  <a:pt x="548640" y="844065"/>
                </a:cubicBezTo>
                <a:cubicBezTo>
                  <a:pt x="487680" y="840678"/>
                  <a:pt x="426563" y="839433"/>
                  <a:pt x="365760" y="833905"/>
                </a:cubicBezTo>
                <a:cubicBezTo>
                  <a:pt x="348218" y="832310"/>
                  <a:pt x="312683" y="819599"/>
                  <a:pt x="294640" y="813585"/>
                </a:cubicBezTo>
                <a:cubicBezTo>
                  <a:pt x="240453" y="816972"/>
                  <a:pt x="185708" y="815277"/>
                  <a:pt x="132080" y="823745"/>
                </a:cubicBezTo>
                <a:cubicBezTo>
                  <a:pt x="111036" y="827068"/>
                  <a:pt x="88778" y="857676"/>
                  <a:pt x="81280" y="874545"/>
                </a:cubicBezTo>
                <a:lnTo>
                  <a:pt x="50800" y="965985"/>
                </a:lnTo>
                <a:cubicBezTo>
                  <a:pt x="47413" y="976145"/>
                  <a:pt x="46581" y="987554"/>
                  <a:pt x="40640" y="996465"/>
                </a:cubicBezTo>
                <a:lnTo>
                  <a:pt x="20320" y="1026945"/>
                </a:lnTo>
                <a:cubicBezTo>
                  <a:pt x="16933" y="1043878"/>
                  <a:pt x="14348" y="1060992"/>
                  <a:pt x="10160" y="1077745"/>
                </a:cubicBezTo>
                <a:cubicBezTo>
                  <a:pt x="7563" y="1088135"/>
                  <a:pt x="0" y="1097515"/>
                  <a:pt x="0" y="1108225"/>
                </a:cubicBezTo>
                <a:cubicBezTo>
                  <a:pt x="0" y="1223421"/>
                  <a:pt x="5646" y="1338557"/>
                  <a:pt x="10160" y="1453665"/>
                </a:cubicBezTo>
                <a:cubicBezTo>
                  <a:pt x="16574" y="1617214"/>
                  <a:pt x="12609" y="1580118"/>
                  <a:pt x="30480" y="1687345"/>
                </a:cubicBezTo>
                <a:cubicBezTo>
                  <a:pt x="33867" y="1856678"/>
                  <a:pt x="34485" y="2026090"/>
                  <a:pt x="40640" y="2195345"/>
                </a:cubicBezTo>
                <a:cubicBezTo>
                  <a:pt x="41268" y="2212602"/>
                  <a:pt x="47799" y="2229139"/>
                  <a:pt x="50800" y="2246145"/>
                </a:cubicBezTo>
                <a:cubicBezTo>
                  <a:pt x="57960" y="2286719"/>
                  <a:pt x="63040" y="2327665"/>
                  <a:pt x="71120" y="2368065"/>
                </a:cubicBezTo>
                <a:cubicBezTo>
                  <a:pt x="81688" y="2420904"/>
                  <a:pt x="82774" y="2423496"/>
                  <a:pt x="91440" y="2479825"/>
                </a:cubicBezTo>
                <a:cubicBezTo>
                  <a:pt x="94488" y="2499638"/>
                  <a:pt x="103098" y="2593083"/>
                  <a:pt x="121920" y="2611905"/>
                </a:cubicBezTo>
                <a:lnTo>
                  <a:pt x="152400" y="2642385"/>
                </a:lnTo>
                <a:cubicBezTo>
                  <a:pt x="177937" y="2718997"/>
                  <a:pt x="140519" y="2627533"/>
                  <a:pt x="193040" y="2693185"/>
                </a:cubicBezTo>
                <a:cubicBezTo>
                  <a:pt x="199730" y="2701548"/>
                  <a:pt x="195627" y="2716092"/>
                  <a:pt x="203200" y="2723665"/>
                </a:cubicBezTo>
                <a:cubicBezTo>
                  <a:pt x="220469" y="2740934"/>
                  <a:pt x="243840" y="2750758"/>
                  <a:pt x="264160" y="2764305"/>
                </a:cubicBezTo>
                <a:lnTo>
                  <a:pt x="294640" y="2784625"/>
                </a:lnTo>
                <a:lnTo>
                  <a:pt x="325120" y="2804945"/>
                </a:lnTo>
                <a:cubicBezTo>
                  <a:pt x="335280" y="2811718"/>
                  <a:pt x="344016" y="2821404"/>
                  <a:pt x="355600" y="2825265"/>
                </a:cubicBezTo>
                <a:cubicBezTo>
                  <a:pt x="365760" y="2828652"/>
                  <a:pt x="376501" y="2830636"/>
                  <a:pt x="386080" y="2835425"/>
                </a:cubicBezTo>
                <a:cubicBezTo>
                  <a:pt x="397002" y="2840886"/>
                  <a:pt x="405638" y="2850284"/>
                  <a:pt x="416560" y="2855745"/>
                </a:cubicBezTo>
                <a:cubicBezTo>
                  <a:pt x="426139" y="2860534"/>
                  <a:pt x="437461" y="2861116"/>
                  <a:pt x="447040" y="2865905"/>
                </a:cubicBezTo>
                <a:cubicBezTo>
                  <a:pt x="517204" y="2900987"/>
                  <a:pt x="433580" y="2875240"/>
                  <a:pt x="518160" y="2896385"/>
                </a:cubicBezTo>
                <a:cubicBezTo>
                  <a:pt x="566517" y="2928623"/>
                  <a:pt x="529637" y="2908972"/>
                  <a:pt x="589280" y="2926865"/>
                </a:cubicBezTo>
                <a:cubicBezTo>
                  <a:pt x="608671" y="2932682"/>
                  <a:pt x="665196" y="2954323"/>
                  <a:pt x="690880" y="2957345"/>
                </a:cubicBezTo>
                <a:cubicBezTo>
                  <a:pt x="734734" y="2962504"/>
                  <a:pt x="778956" y="2963838"/>
                  <a:pt x="822960" y="2967505"/>
                </a:cubicBezTo>
                <a:cubicBezTo>
                  <a:pt x="1083304" y="2989200"/>
                  <a:pt x="768753" y="2965810"/>
                  <a:pt x="1076960" y="2987825"/>
                </a:cubicBezTo>
                <a:cubicBezTo>
                  <a:pt x="1699461" y="2983379"/>
                  <a:pt x="2292698" y="2987605"/>
                  <a:pt x="2905760" y="2967505"/>
                </a:cubicBezTo>
                <a:cubicBezTo>
                  <a:pt x="2976922" y="2965172"/>
                  <a:pt x="3048000" y="2960732"/>
                  <a:pt x="3119120" y="2957345"/>
                </a:cubicBezTo>
                <a:lnTo>
                  <a:pt x="3281680" y="2937025"/>
                </a:lnTo>
                <a:cubicBezTo>
                  <a:pt x="3308773" y="2933638"/>
                  <a:pt x="3335678" y="2927956"/>
                  <a:pt x="3362960" y="2926865"/>
                </a:cubicBezTo>
                <a:lnTo>
                  <a:pt x="3616960" y="2916705"/>
                </a:lnTo>
                <a:cubicBezTo>
                  <a:pt x="3657600" y="2913318"/>
                  <a:pt x="3698378" y="2911310"/>
                  <a:pt x="3738880" y="2906545"/>
                </a:cubicBezTo>
                <a:cubicBezTo>
                  <a:pt x="3826282" y="2896262"/>
                  <a:pt x="3754391" y="2892484"/>
                  <a:pt x="3860800" y="2886225"/>
                </a:cubicBezTo>
                <a:cubicBezTo>
                  <a:pt x="3952145" y="2880852"/>
                  <a:pt x="4043680" y="2879452"/>
                  <a:pt x="4135120" y="2876065"/>
                </a:cubicBezTo>
                <a:cubicBezTo>
                  <a:pt x="4651686" y="2833018"/>
                  <a:pt x="4154087" y="2871441"/>
                  <a:pt x="5425440" y="2855745"/>
                </a:cubicBezTo>
                <a:lnTo>
                  <a:pt x="5902960" y="2845585"/>
                </a:lnTo>
                <a:cubicBezTo>
                  <a:pt x="5995479" y="2822455"/>
                  <a:pt x="5901090" y="2843643"/>
                  <a:pt x="6075680" y="2825265"/>
                </a:cubicBezTo>
                <a:cubicBezTo>
                  <a:pt x="6096167" y="2823108"/>
                  <a:pt x="6116054" y="2815867"/>
                  <a:pt x="6136640" y="2815105"/>
                </a:cubicBezTo>
                <a:cubicBezTo>
                  <a:pt x="6299124" y="2809087"/>
                  <a:pt x="6461760" y="2808332"/>
                  <a:pt x="6624320" y="2804945"/>
                </a:cubicBezTo>
                <a:lnTo>
                  <a:pt x="6675120" y="2794785"/>
                </a:lnTo>
                <a:cubicBezTo>
                  <a:pt x="6695388" y="2791100"/>
                  <a:pt x="6715937" y="2788941"/>
                  <a:pt x="6736080" y="2784625"/>
                </a:cubicBezTo>
                <a:cubicBezTo>
                  <a:pt x="6763387" y="2778773"/>
                  <a:pt x="6789487" y="2766047"/>
                  <a:pt x="6817360" y="2764305"/>
                </a:cubicBezTo>
                <a:lnTo>
                  <a:pt x="6979920" y="2754145"/>
                </a:lnTo>
                <a:cubicBezTo>
                  <a:pt x="7006151" y="2736658"/>
                  <a:pt x="7055192" y="2705591"/>
                  <a:pt x="7081520" y="2683025"/>
                </a:cubicBezTo>
                <a:cubicBezTo>
                  <a:pt x="7092429" y="2673674"/>
                  <a:pt x="7101840" y="2662705"/>
                  <a:pt x="7112000" y="2652545"/>
                </a:cubicBezTo>
                <a:cubicBezTo>
                  <a:pt x="7115387" y="2642385"/>
                  <a:pt x="7114587" y="2629638"/>
                  <a:pt x="7122160" y="2622065"/>
                </a:cubicBezTo>
                <a:cubicBezTo>
                  <a:pt x="7128671" y="2615554"/>
                  <a:pt x="7199227" y="2576056"/>
                  <a:pt x="7213600" y="2571265"/>
                </a:cubicBezTo>
                <a:cubicBezTo>
                  <a:pt x="7248379" y="2559672"/>
                  <a:pt x="7264466" y="2566152"/>
                  <a:pt x="7294880" y="2550945"/>
                </a:cubicBezTo>
                <a:cubicBezTo>
                  <a:pt x="7373662" y="2511554"/>
                  <a:pt x="7279228" y="2546002"/>
                  <a:pt x="7355840" y="2520465"/>
                </a:cubicBezTo>
                <a:cubicBezTo>
                  <a:pt x="7406855" y="2443943"/>
                  <a:pt x="7346955" y="2541196"/>
                  <a:pt x="7386320" y="2449345"/>
                </a:cubicBezTo>
                <a:cubicBezTo>
                  <a:pt x="7391130" y="2438122"/>
                  <a:pt x="7399867" y="2429025"/>
                  <a:pt x="7406640" y="2418865"/>
                </a:cubicBezTo>
                <a:cubicBezTo>
                  <a:pt x="7427051" y="2275987"/>
                  <a:pt x="7402063" y="2410879"/>
                  <a:pt x="7437120" y="2296945"/>
                </a:cubicBezTo>
                <a:cubicBezTo>
                  <a:pt x="7486607" y="2136114"/>
                  <a:pt x="7430910" y="2281991"/>
                  <a:pt x="7477760" y="2164865"/>
                </a:cubicBezTo>
                <a:lnTo>
                  <a:pt x="7498080" y="2022625"/>
                </a:lnTo>
                <a:cubicBezTo>
                  <a:pt x="7501321" y="1999939"/>
                  <a:pt x="7512761" y="1915919"/>
                  <a:pt x="7518400" y="1890545"/>
                </a:cubicBezTo>
                <a:cubicBezTo>
                  <a:pt x="7520723" y="1880090"/>
                  <a:pt x="7526237" y="1870520"/>
                  <a:pt x="7528560" y="1860065"/>
                </a:cubicBezTo>
                <a:cubicBezTo>
                  <a:pt x="7533029" y="1839955"/>
                  <a:pt x="7535333" y="1819425"/>
                  <a:pt x="7538720" y="1799105"/>
                </a:cubicBezTo>
                <a:cubicBezTo>
                  <a:pt x="7549605" y="1614064"/>
                  <a:pt x="7554716" y="1649939"/>
                  <a:pt x="7538720" y="1473985"/>
                </a:cubicBezTo>
                <a:cubicBezTo>
                  <a:pt x="7536552" y="1450136"/>
                  <a:pt x="7534368" y="1426097"/>
                  <a:pt x="7528560" y="1402865"/>
                </a:cubicBezTo>
                <a:cubicBezTo>
                  <a:pt x="7524137" y="1385172"/>
                  <a:pt x="7515013" y="1368998"/>
                  <a:pt x="7508240" y="1352065"/>
                </a:cubicBezTo>
                <a:cubicBezTo>
                  <a:pt x="7503711" y="1324890"/>
                  <a:pt x="7495020" y="1268705"/>
                  <a:pt x="7487920" y="1240305"/>
                </a:cubicBezTo>
                <a:cubicBezTo>
                  <a:pt x="7485323" y="1229915"/>
                  <a:pt x="7480578" y="1220157"/>
                  <a:pt x="7477760" y="1209825"/>
                </a:cubicBezTo>
                <a:cubicBezTo>
                  <a:pt x="7470412" y="1182882"/>
                  <a:pt x="7472931" y="1151782"/>
                  <a:pt x="7457440" y="1128545"/>
                </a:cubicBezTo>
                <a:cubicBezTo>
                  <a:pt x="7437033" y="1097934"/>
                  <a:pt x="7432269" y="1093518"/>
                  <a:pt x="7416800" y="1057425"/>
                </a:cubicBezTo>
                <a:cubicBezTo>
                  <a:pt x="7412581" y="1047581"/>
                  <a:pt x="7411841" y="1036307"/>
                  <a:pt x="7406640" y="1026945"/>
                </a:cubicBezTo>
                <a:cubicBezTo>
                  <a:pt x="7394780" y="1005597"/>
                  <a:pt x="7376922" y="987828"/>
                  <a:pt x="7366000" y="965985"/>
                </a:cubicBezTo>
                <a:cubicBezTo>
                  <a:pt x="7352453" y="938892"/>
                  <a:pt x="7334939" y="913442"/>
                  <a:pt x="7325360" y="884705"/>
                </a:cubicBezTo>
                <a:cubicBezTo>
                  <a:pt x="7321973" y="874545"/>
                  <a:pt x="7319989" y="863804"/>
                  <a:pt x="7315200" y="854225"/>
                </a:cubicBezTo>
                <a:cubicBezTo>
                  <a:pt x="7306942" y="837709"/>
                  <a:pt x="7272454" y="794610"/>
                  <a:pt x="7264400" y="783105"/>
                </a:cubicBezTo>
                <a:cubicBezTo>
                  <a:pt x="7250395" y="763098"/>
                  <a:pt x="7241029" y="739414"/>
                  <a:pt x="7223760" y="722145"/>
                </a:cubicBezTo>
                <a:cubicBezTo>
                  <a:pt x="7213600" y="711985"/>
                  <a:pt x="7202379" y="702786"/>
                  <a:pt x="7193280" y="691665"/>
                </a:cubicBezTo>
                <a:cubicBezTo>
                  <a:pt x="7171834" y="665454"/>
                  <a:pt x="7161360" y="627809"/>
                  <a:pt x="7132320" y="610385"/>
                </a:cubicBezTo>
                <a:cubicBezTo>
                  <a:pt x="7115387" y="600225"/>
                  <a:pt x="7097108" y="592029"/>
                  <a:pt x="7081520" y="579905"/>
                </a:cubicBezTo>
                <a:cubicBezTo>
                  <a:pt x="7066398" y="568143"/>
                  <a:pt x="7056575" y="550251"/>
                  <a:pt x="7040880" y="539265"/>
                </a:cubicBezTo>
                <a:cubicBezTo>
                  <a:pt x="7022268" y="526237"/>
                  <a:pt x="6999544" y="520232"/>
                  <a:pt x="6979920" y="508785"/>
                </a:cubicBezTo>
                <a:cubicBezTo>
                  <a:pt x="6958825" y="496480"/>
                  <a:pt x="6942128" y="475868"/>
                  <a:pt x="6918960" y="468145"/>
                </a:cubicBezTo>
                <a:cubicBezTo>
                  <a:pt x="6908800" y="464758"/>
                  <a:pt x="6897909" y="463062"/>
                  <a:pt x="6888480" y="457985"/>
                </a:cubicBezTo>
                <a:cubicBezTo>
                  <a:pt x="6853706" y="439260"/>
                  <a:pt x="6823550" y="411693"/>
                  <a:pt x="6786880" y="397025"/>
                </a:cubicBezTo>
                <a:cubicBezTo>
                  <a:pt x="6769947" y="390252"/>
                  <a:pt x="6752639" y="384348"/>
                  <a:pt x="6736080" y="376705"/>
                </a:cubicBezTo>
                <a:cubicBezTo>
                  <a:pt x="6708577" y="364011"/>
                  <a:pt x="6683163" y="346701"/>
                  <a:pt x="6654800" y="336065"/>
                </a:cubicBezTo>
                <a:lnTo>
                  <a:pt x="6573520" y="305585"/>
                </a:lnTo>
                <a:cubicBezTo>
                  <a:pt x="6563455" y="301925"/>
                  <a:pt x="6553430" y="298022"/>
                  <a:pt x="6543040" y="295425"/>
                </a:cubicBezTo>
                <a:cubicBezTo>
                  <a:pt x="6526287" y="291237"/>
                  <a:pt x="6508844" y="290009"/>
                  <a:pt x="6492240" y="285265"/>
                </a:cubicBezTo>
                <a:cubicBezTo>
                  <a:pt x="6461347" y="276439"/>
                  <a:pt x="6431969" y="262577"/>
                  <a:pt x="6400800" y="254785"/>
                </a:cubicBezTo>
                <a:cubicBezTo>
                  <a:pt x="6373707" y="248012"/>
                  <a:pt x="6346014" y="243296"/>
                  <a:pt x="6319520" y="234465"/>
                </a:cubicBezTo>
                <a:cubicBezTo>
                  <a:pt x="6305152" y="229676"/>
                  <a:pt x="6292801" y="220111"/>
                  <a:pt x="6278880" y="214145"/>
                </a:cubicBezTo>
                <a:cubicBezTo>
                  <a:pt x="6227262" y="192023"/>
                  <a:pt x="6244823" y="214746"/>
                  <a:pt x="6167120" y="183665"/>
                </a:cubicBezTo>
                <a:cubicBezTo>
                  <a:pt x="6097735" y="155911"/>
                  <a:pt x="6122766" y="163270"/>
                  <a:pt x="6035040" y="143025"/>
                </a:cubicBezTo>
                <a:cubicBezTo>
                  <a:pt x="5990433" y="132731"/>
                  <a:pt x="5960183" y="128980"/>
                  <a:pt x="5913120" y="122705"/>
                </a:cubicBezTo>
                <a:lnTo>
                  <a:pt x="5831840" y="112545"/>
                </a:lnTo>
                <a:cubicBezTo>
                  <a:pt x="5811447" y="109632"/>
                  <a:pt x="5791080" y="106425"/>
                  <a:pt x="5770880" y="102385"/>
                </a:cubicBezTo>
                <a:cubicBezTo>
                  <a:pt x="5757188" y="99647"/>
                  <a:pt x="5744118" y="93767"/>
                  <a:pt x="5730240" y="92225"/>
                </a:cubicBezTo>
                <a:cubicBezTo>
                  <a:pt x="5694168" y="88217"/>
                  <a:pt x="5452325" y="73585"/>
                  <a:pt x="5425440" y="71905"/>
                </a:cubicBezTo>
                <a:cubicBezTo>
                  <a:pt x="5325792" y="38689"/>
                  <a:pt x="5385825" y="53364"/>
                  <a:pt x="5242560" y="41425"/>
                </a:cubicBezTo>
                <a:cubicBezTo>
                  <a:pt x="4824858" y="-42115"/>
                  <a:pt x="5171307" y="23565"/>
                  <a:pt x="4064000" y="41425"/>
                </a:cubicBezTo>
                <a:cubicBezTo>
                  <a:pt x="4019849" y="42137"/>
                  <a:pt x="3976027" y="49485"/>
                  <a:pt x="3931920" y="51585"/>
                </a:cubicBezTo>
                <a:cubicBezTo>
                  <a:pt x="3833760" y="56259"/>
                  <a:pt x="3735493" y="58358"/>
                  <a:pt x="3637280" y="61745"/>
                </a:cubicBezTo>
                <a:cubicBezTo>
                  <a:pt x="3536639" y="86905"/>
                  <a:pt x="3613947" y="70289"/>
                  <a:pt x="3413760" y="82065"/>
                </a:cubicBezTo>
                <a:cubicBezTo>
                  <a:pt x="3087578" y="101252"/>
                  <a:pt x="3425260" y="83522"/>
                  <a:pt x="3048000" y="102385"/>
                </a:cubicBezTo>
                <a:cubicBezTo>
                  <a:pt x="2892213" y="95612"/>
                  <a:pt x="2736493" y="77037"/>
                  <a:pt x="2580640" y="82065"/>
                </a:cubicBezTo>
                <a:lnTo>
                  <a:pt x="1849120" y="102385"/>
                </a:lnTo>
                <a:lnTo>
                  <a:pt x="1544320" y="112545"/>
                </a:lnTo>
                <a:lnTo>
                  <a:pt x="1463040" y="122705"/>
                </a:lnTo>
                <a:cubicBezTo>
                  <a:pt x="1425839" y="126621"/>
                  <a:pt x="1388398" y="128225"/>
                  <a:pt x="1351280" y="132865"/>
                </a:cubicBezTo>
                <a:cubicBezTo>
                  <a:pt x="1334145" y="135007"/>
                  <a:pt x="1317365" y="139407"/>
                  <a:pt x="1300480" y="143025"/>
                </a:cubicBezTo>
                <a:cubicBezTo>
                  <a:pt x="1269950" y="149567"/>
                  <a:pt x="1239209" y="155300"/>
                  <a:pt x="1209040" y="163345"/>
                </a:cubicBezTo>
                <a:cubicBezTo>
                  <a:pt x="1031489" y="210692"/>
                  <a:pt x="1291482" y="149411"/>
                  <a:pt x="1066800" y="224305"/>
                </a:cubicBezTo>
                <a:lnTo>
                  <a:pt x="1005840" y="244625"/>
                </a:lnTo>
                <a:cubicBezTo>
                  <a:pt x="995680" y="248012"/>
                  <a:pt x="985987" y="253457"/>
                  <a:pt x="975360" y="254785"/>
                </a:cubicBezTo>
                <a:lnTo>
                  <a:pt x="894080" y="264945"/>
                </a:lnTo>
                <a:cubicBezTo>
                  <a:pt x="877147" y="261558"/>
                  <a:pt x="851003" y="270231"/>
                  <a:pt x="843280" y="254785"/>
                </a:cubicBezTo>
                <a:cubicBezTo>
                  <a:pt x="836854" y="241934"/>
                  <a:pt x="861805" y="232275"/>
                  <a:pt x="873760" y="224305"/>
                </a:cubicBezTo>
                <a:cubicBezTo>
                  <a:pt x="882671" y="218364"/>
                  <a:pt x="894661" y="218934"/>
                  <a:pt x="904240" y="214145"/>
                </a:cubicBezTo>
                <a:cubicBezTo>
                  <a:pt x="915162" y="208684"/>
                  <a:pt x="923287" y="198112"/>
                  <a:pt x="934720" y="193825"/>
                </a:cubicBezTo>
                <a:cubicBezTo>
                  <a:pt x="950889" y="187762"/>
                  <a:pt x="968694" y="187548"/>
                  <a:pt x="985520" y="183665"/>
                </a:cubicBezTo>
                <a:cubicBezTo>
                  <a:pt x="1134780" y="149220"/>
                  <a:pt x="1009166" y="166947"/>
                  <a:pt x="1229360" y="153185"/>
                </a:cubicBezTo>
                <a:cubicBezTo>
                  <a:pt x="1265476" y="129108"/>
                  <a:pt x="1247629" y="132865"/>
                  <a:pt x="1280160" y="132865"/>
                </a:cubicBezTo>
              </a:path>
            </a:pathLst>
          </a:custGeom>
          <a:noFill/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9" name="Connector: Curved 18">
            <a:extLst>
              <a:ext uri="{FF2B5EF4-FFF2-40B4-BE49-F238E27FC236}">
                <a16:creationId xmlns:a16="http://schemas.microsoft.com/office/drawing/2014/main" id="{E71280D3-75CA-4A19-A832-AB551C129FE1}"/>
              </a:ext>
            </a:extLst>
          </p:cNvPr>
          <p:cNvCxnSpPr>
            <a:cxnSpLocks/>
          </p:cNvCxnSpPr>
          <p:nvPr/>
        </p:nvCxnSpPr>
        <p:spPr>
          <a:xfrm>
            <a:off x="3449316" y="2831614"/>
            <a:ext cx="1285244" cy="379109"/>
          </a:xfrm>
          <a:prstGeom prst="curvedConnector3">
            <a:avLst>
              <a:gd name="adj1" fmla="val 50000"/>
            </a:avLst>
          </a:prstGeom>
          <a:ln w="12700" cap="sq">
            <a:solidFill>
              <a:srgbClr val="FF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C1342C41-DBC9-48A9-B78C-9754F52F7D3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268465" y="4102165"/>
            <a:ext cx="1636023" cy="1"/>
          </a:xfrm>
          <a:prstGeom prst="curvedConnector3">
            <a:avLst>
              <a:gd name="adj1" fmla="val 50000"/>
            </a:avLst>
          </a:prstGeom>
          <a:ln w="12700" cap="sq">
            <a:solidFill>
              <a:srgbClr val="FF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BB67C7C7-34A3-4500-B307-0A36EF8BC613}"/>
              </a:ext>
            </a:extLst>
          </p:cNvPr>
          <p:cNvSpPr/>
          <p:nvPr/>
        </p:nvSpPr>
        <p:spPr>
          <a:xfrm>
            <a:off x="5217165" y="4947894"/>
            <a:ext cx="358648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0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Objects you have created can be seen in the Environment pane</a:t>
            </a:r>
          </a:p>
        </p:txBody>
      </p:sp>
    </p:spTree>
    <p:extLst>
      <p:ext uri="{BB962C8B-B14F-4D97-AF65-F5344CB8AC3E}">
        <p14:creationId xmlns:p14="http://schemas.microsoft.com/office/powerpoint/2010/main" val="18006522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Returning to the plot: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rgbClr val="00B0F0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361950" lvl="0">
              <a:tabLst>
                <a:tab pos="1162050" algn="l"/>
              </a:tabLst>
            </a:pPr>
            <a:r>
              <a:rPr lang="en-GB" sz="2800" dirty="0" err="1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ggplot</a:t>
            </a:r>
            <a:r>
              <a:rPr lang="en-GB" sz="2800" dirty="0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data =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beds_data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%&gt;%</a:t>
            </a:r>
          </a:p>
          <a:p>
            <a:pPr marL="361950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group_by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(date) %&gt;%</a:t>
            </a:r>
          </a:p>
          <a:p>
            <a:pPr marL="361950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   summarise(</a:t>
            </a:r>
          </a:p>
          <a:p>
            <a:pPr marL="361950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mean_beds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= mean(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beds_av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, na.rm = T))</a:t>
            </a:r>
            <a:r>
              <a:rPr lang="en-GB" sz="2800" dirty="0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)+</a:t>
            </a:r>
          </a:p>
          <a:p>
            <a:pPr marL="720725" lvl="0">
              <a:tabLst>
                <a:tab pos="720725" algn="l"/>
              </a:tabLst>
            </a:pPr>
            <a:r>
              <a:rPr lang="en-GB" sz="2800" dirty="0">
                <a:solidFill>
                  <a:srgbClr val="00B0F0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</a:t>
            </a:r>
            <a:r>
              <a:rPr lang="en-GB" sz="2800" dirty="0" err="1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geom</a:t>
            </a:r>
            <a:r>
              <a:rPr lang="en-GB" sz="2800" dirty="0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_...(</a:t>
            </a:r>
            <a:r>
              <a:rPr lang="en-GB" sz="2800" dirty="0" err="1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aes</a:t>
            </a:r>
            <a:r>
              <a:rPr lang="en-GB" sz="2800" dirty="0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(x = …, y = …))</a:t>
            </a:r>
            <a:r>
              <a:rPr lang="en-GB" sz="36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</a:t>
            </a:r>
            <a:endParaRPr lang="en-GB" sz="3600" dirty="0">
              <a:solidFill>
                <a:schemeClr val="tx1">
                  <a:lumMod val="25000"/>
                  <a:lumOff val="75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021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Becomes: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rgbClr val="00B0F0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r>
              <a:rPr lang="en-GB" sz="2800" dirty="0" err="1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ggplot</a:t>
            </a:r>
            <a:r>
              <a:rPr lang="en-GB" sz="2800" dirty="0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data =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beds_ts</a:t>
            </a:r>
            <a:r>
              <a:rPr lang="en-GB" sz="2800" dirty="0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)+</a:t>
            </a:r>
          </a:p>
          <a:p>
            <a:pPr marL="720725" lvl="0">
              <a:tabLst>
                <a:tab pos="720725" algn="l"/>
              </a:tabLst>
            </a:pPr>
            <a:r>
              <a:rPr lang="en-GB" sz="2800" dirty="0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</a:t>
            </a:r>
            <a:r>
              <a:rPr lang="en-GB" sz="2800" dirty="0" err="1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geom</a:t>
            </a:r>
            <a:r>
              <a:rPr lang="en-GB" sz="2800" dirty="0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_...(</a:t>
            </a:r>
            <a:r>
              <a:rPr lang="en-GB" sz="2800" dirty="0" err="1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aes</a:t>
            </a:r>
            <a:r>
              <a:rPr lang="en-GB" sz="2800" dirty="0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(x = …, y = …))</a:t>
            </a:r>
            <a:r>
              <a:rPr lang="en-GB" sz="36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</a:t>
            </a:r>
            <a:endParaRPr lang="en-GB" sz="3600" dirty="0">
              <a:solidFill>
                <a:schemeClr val="tx1">
                  <a:lumMod val="25000"/>
                  <a:lumOff val="75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835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Or: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rgbClr val="00B0F0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r>
              <a:rPr lang="en-GB" sz="2800" dirty="0" err="1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ggplot</a:t>
            </a:r>
            <a:r>
              <a:rPr lang="en-GB" sz="2800" dirty="0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beds_ts</a:t>
            </a:r>
            <a:r>
              <a:rPr lang="en-GB" sz="2800" dirty="0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)+</a:t>
            </a:r>
          </a:p>
          <a:p>
            <a:pPr marL="720725" lvl="0">
              <a:tabLst>
                <a:tab pos="720725" algn="l"/>
              </a:tabLst>
            </a:pPr>
            <a:r>
              <a:rPr lang="en-GB" sz="2800" dirty="0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</a:t>
            </a:r>
            <a:r>
              <a:rPr lang="en-GB" sz="2800" dirty="0" err="1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geom</a:t>
            </a:r>
            <a:r>
              <a:rPr lang="en-GB" sz="2800" dirty="0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_...(</a:t>
            </a:r>
            <a:r>
              <a:rPr lang="en-GB" sz="2800" dirty="0" err="1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aes</a:t>
            </a:r>
            <a:r>
              <a:rPr lang="en-GB" sz="2800" dirty="0">
                <a:solidFill>
                  <a:schemeClr val="tx1">
                    <a:lumMod val="25000"/>
                    <a:lumOff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(…, …))</a:t>
            </a:r>
            <a:r>
              <a:rPr lang="en-GB" sz="36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</a:t>
            </a:r>
            <a:endParaRPr lang="en-GB" sz="3600" dirty="0">
              <a:solidFill>
                <a:schemeClr val="tx1">
                  <a:lumMod val="25000"/>
                  <a:lumOff val="75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6925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Your turn (1)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lvl="0" algn="ctr"/>
            <a:endParaRPr lang="en-GB" sz="1200" dirty="0">
              <a:latin typeface="Segoe UI Light" panose="020B0502040204020203" pitchFamily="34" charset="0"/>
              <a:ea typeface="Segoe UI Emoji" panose="020B0502040204020203" pitchFamily="34" charset="0"/>
              <a:cs typeface="Segoe UI Light" panose="020B0502040204020203" pitchFamily="34" charset="0"/>
              <a:sym typeface="Wingdings" panose="05000000000000000000" pitchFamily="2" charset="2"/>
            </a:endParaRPr>
          </a:p>
          <a:p>
            <a:pPr lvl="0" algn="ctr"/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If you haven’t already, follow the steps we’ve just covered to create the object </a:t>
            </a:r>
            <a:r>
              <a:rPr lang="en-GB" sz="3600" dirty="0" err="1">
                <a:latin typeface="Consolas" panose="020B0609020204030204" pitchFamily="49" charset="0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beds_ts</a:t>
            </a: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. </a:t>
            </a:r>
            <a:endParaRPr lang="en-GB" sz="3600" dirty="0">
              <a:latin typeface="Consolas" panose="020B0609020204030204" pitchFamily="49" charset="0"/>
              <a:ea typeface="Segoe UI Emoji" panose="020B0502040204020203" pitchFamily="34" charset="0"/>
              <a:cs typeface="Segoe UI Light" panose="020B0502040204020203" pitchFamily="34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cs typeface="Segoe UI Light" panose="020B0502040204020203" pitchFamily="34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723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Your turn (2)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361950">
              <a:tabLst>
                <a:tab pos="720725" algn="l"/>
              </a:tabLst>
            </a:pPr>
            <a:endParaRPr lang="en-GB" sz="1200" dirty="0"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361950">
              <a:tabLst>
                <a:tab pos="720725" algn="l"/>
              </a:tabLst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Plot the trend in mean available beds. You may require </a:t>
            </a:r>
            <a:r>
              <a:rPr lang="en-GB" sz="36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ggplot</a:t>
            </a:r>
            <a:r>
              <a:rPr lang="en-GB" sz="36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(…) </a:t>
            </a: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plus</a:t>
            </a:r>
            <a:r>
              <a:rPr lang="en-GB" sz="36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+ </a:t>
            </a:r>
            <a:r>
              <a:rPr lang="en-GB" sz="3200" dirty="0"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the following layers:</a:t>
            </a:r>
          </a:p>
          <a:p>
            <a:pPr lvl="0"/>
            <a:endParaRPr lang="en-GB" sz="1100" dirty="0"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lvl="0"/>
            <a:r>
              <a:rPr lang="en-GB" sz="3200" dirty="0">
                <a:solidFill>
                  <a:schemeClr val="accent2"/>
                </a:solidFill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					   </a:t>
            </a:r>
            <a:r>
              <a:rPr lang="en-GB" sz="36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geom_line</a:t>
            </a:r>
            <a:r>
              <a:rPr lang="en-GB" sz="36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en-GB" sz="32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aes</a:t>
            </a:r>
            <a:r>
              <a:rPr lang="en-GB" sz="36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(… , …))+</a:t>
            </a:r>
          </a:p>
          <a:p>
            <a:pPr lvl="0"/>
            <a:r>
              <a:rPr lang="en-GB" sz="36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          </a:t>
            </a:r>
            <a:r>
              <a:rPr lang="en-GB" sz="36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geom_point</a:t>
            </a:r>
            <a:r>
              <a:rPr lang="en-GB" sz="36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(…(… , …))+</a:t>
            </a:r>
          </a:p>
          <a:p>
            <a:pPr lvl="0"/>
            <a:r>
              <a:rPr lang="en-GB" sz="36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          </a:t>
            </a:r>
            <a:r>
              <a:rPr lang="en-GB" sz="36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ylim</a:t>
            </a:r>
            <a:r>
              <a:rPr lang="en-GB" sz="36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(… , …) </a:t>
            </a:r>
          </a:p>
          <a:p>
            <a:pPr lvl="0"/>
            <a:r>
              <a:rPr lang="en-GB" sz="36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73696B9-CD62-427C-A316-58E4517DFCFC}"/>
              </a:ext>
            </a:extLst>
          </p:cNvPr>
          <p:cNvSpPr/>
          <p:nvPr/>
        </p:nvSpPr>
        <p:spPr>
          <a:xfrm>
            <a:off x="6712660" y="6000698"/>
            <a:ext cx="37826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To get help with this (or any) function type </a:t>
            </a:r>
          </a:p>
          <a:p>
            <a:pPr algn="ctr"/>
            <a:r>
              <a:rPr lang="en-GB" sz="2400" dirty="0">
                <a:solidFill>
                  <a:schemeClr val="accent6">
                    <a:lumMod val="5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?</a:t>
            </a:r>
            <a:r>
              <a:rPr lang="en-GB" sz="2400" dirty="0" err="1">
                <a:solidFill>
                  <a:schemeClr val="accent6">
                    <a:lumMod val="5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ylim</a:t>
            </a:r>
            <a:endParaRPr lang="en-GB" sz="2400" dirty="0">
              <a:solidFill>
                <a:schemeClr val="accent6">
                  <a:lumMod val="50000"/>
                </a:schemeClr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</p:txBody>
      </p:sp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AA073A1C-A49A-4725-B9D8-E5951FCCD77F}"/>
              </a:ext>
            </a:extLst>
          </p:cNvPr>
          <p:cNvCxnSpPr>
            <a:cxnSpLocks/>
          </p:cNvCxnSpPr>
          <p:nvPr/>
        </p:nvCxnSpPr>
        <p:spPr>
          <a:xfrm>
            <a:off x="6217360" y="6181546"/>
            <a:ext cx="495300" cy="12700"/>
          </a:xfrm>
          <a:prstGeom prst="curvedConnector3">
            <a:avLst>
              <a:gd name="adj1" fmla="val 40385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21765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Your turn (3)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361950" lvl="0" algn="ctr">
              <a:tabLst>
                <a:tab pos="720725" algn="l"/>
              </a:tabLst>
            </a:pPr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361950" lvl="0" algn="ctr">
              <a:tabLst>
                <a:tab pos="720725" algn="l"/>
              </a:tabLst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Give your plot object a name.</a:t>
            </a:r>
            <a:endParaRPr lang="en-GB" sz="3200" dirty="0"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0920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To summarise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720725" lvl="0">
              <a:tabLst>
                <a:tab pos="720725" algn="l"/>
              </a:tabLst>
            </a:pPr>
            <a:endParaRPr lang="en-GB" sz="3600">
              <a:latin typeface="Segoe UI Light" panose="020B0502040204020203" pitchFamily="34" charset="0"/>
              <a:ea typeface="Segoe UI Emoji" panose="020B0502040204020203" pitchFamily="34" charset="0"/>
              <a:cs typeface="Segoe UI Light" panose="020B0502040204020203" pitchFamily="34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r>
              <a:rPr lang="en-GB" sz="3600">
                <a:latin typeface="Segoe UI Light" panose="020B0502040204020203" pitchFamily="34" charset="0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Give </a:t>
            </a: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an object (data frame, plot, value) a name when you may need that object later in your analysis.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4806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4000" b="0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54000" y="2042160"/>
            <a:ext cx="10220960" cy="4978378"/>
          </a:xfrm>
        </p:spPr>
        <p:txBody>
          <a:bodyPr/>
          <a:lstStyle/>
          <a:p>
            <a:pPr algn="ctr"/>
            <a:r>
              <a:rPr lang="en-GB" sz="2800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This material was created for the NHS-R community by: </a:t>
            </a:r>
          </a:p>
          <a:p>
            <a:pPr algn="ctr"/>
            <a:r>
              <a:rPr lang="en-GB" sz="2800" dirty="0">
                <a:latin typeface="Raleway" panose="020B0503030101060003" pitchFamily="34" charset="0"/>
                <a:ea typeface="Segoe UI Emoji" panose="020B0502040204020203" pitchFamily="34" charset="0"/>
                <a:cs typeface="Consolas" panose="020B0609020204030204" pitchFamily="49" charset="0"/>
              </a:rPr>
              <a:t>Andrew Jones @The Strategy Unit</a:t>
            </a:r>
            <a:endParaRPr lang="en-GB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The work is licenced under: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Creative Commons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Attribution-</a:t>
            </a:r>
            <a:r>
              <a:rPr lang="en-GB" sz="2800" dirty="0" err="1">
                <a:latin typeface="Segoe UI Light" panose="020B0502040204020203" pitchFamily="34" charset="0"/>
                <a:cs typeface="Segoe UI Light" panose="020B0502040204020203" pitchFamily="34" charset="0"/>
              </a:rPr>
              <a:t>ShareAlike</a:t>
            </a:r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 4.0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International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</a:rPr>
              <a:t>To view a copy of this license, visit</a:t>
            </a:r>
          </a:p>
          <a:p>
            <a:pPr algn="ctr"/>
            <a:r>
              <a:rPr lang="en-GB" sz="2800" dirty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https://creativecommons.org/licenses/by-sa/4.0/</a:t>
            </a:r>
            <a:endParaRPr lang="en-GB" sz="28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endParaRPr lang="en-GB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algn="ctr"/>
            <a:endParaRPr lang="en-GB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pPr marL="0" marR="0" lvl="0" indent="0" algn="r" defTabSz="52143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50B0164-1B0E-EC47-A805-AF4E4DD1E6D8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2C2825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r" defTabSz="52143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2C2825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4AA2A2-394E-4AC7-A52E-7E6335B29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464" y="1005272"/>
            <a:ext cx="1142032" cy="468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096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Next step: Visualise</a:t>
            </a:r>
            <a:endParaRPr lang="en-GB" sz="5400" b="0" dirty="0">
              <a:solidFill>
                <a:schemeClr val="tx1">
                  <a:lumMod val="25000"/>
                  <a:lumOff val="75000"/>
                </a:schemeClr>
              </a:solidFill>
              <a:latin typeface="Raleway" pitchFamily="50" charset="0"/>
              <a:ea typeface="Segoe UI Emoji" panose="020B0502040204020203" pitchFamily="34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1438275" lvl="0">
              <a:tabLst>
                <a:tab pos="1162050" algn="l"/>
              </a:tabLst>
            </a:pPr>
            <a:endParaRPr lang="en-GB" sz="2800" dirty="0">
              <a:solidFill>
                <a:srgbClr val="00B0F0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</a:endParaRPr>
          </a:p>
          <a:p>
            <a:pPr lvl="0"/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3591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End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20960" cy="4978378"/>
          </a:xfrm>
        </p:spPr>
        <p:txBody>
          <a:bodyPr/>
          <a:lstStyle/>
          <a:p>
            <a:pPr marL="1076325"/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241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Piecing it together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1438275" lvl="0">
              <a:tabLst>
                <a:tab pos="1162050" algn="l"/>
              </a:tabLst>
            </a:pPr>
            <a:endParaRPr lang="en-GB" sz="900" dirty="0">
              <a:solidFill>
                <a:schemeClr val="accent2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</a:endParaRPr>
          </a:p>
          <a:p>
            <a:pPr marL="1438275" lvl="0">
              <a:tabLst>
                <a:tab pos="1162050" algn="l"/>
              </a:tabLst>
            </a:pP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beds_data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%&gt;%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group_by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(date) %&gt;%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summarise(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mean_beds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= mean(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beds_av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, na.rm = T))</a:t>
            </a:r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1438275" lvl="0">
              <a:tabLst>
                <a:tab pos="1162050" algn="l"/>
              </a:tabLst>
            </a:pPr>
            <a:endParaRPr lang="en-GB" sz="2800" dirty="0">
              <a:solidFill>
                <a:schemeClr val="accent2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1438275" lvl="0">
              <a:tabLst>
                <a:tab pos="1162050" algn="l"/>
              </a:tabLst>
            </a:pPr>
            <a:endParaRPr lang="en-GB" sz="2800" b="1" dirty="0">
              <a:solidFill>
                <a:schemeClr val="accent2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ggplot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(data =         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4</a:t>
            </a:fld>
            <a:endParaRPr lang="en-US"/>
          </a:p>
        </p:txBody>
      </p:sp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E76116BB-C725-4B84-BE70-2A6989A5D62E}"/>
              </a:ext>
            </a:extLst>
          </p:cNvPr>
          <p:cNvCxnSpPr>
            <a:cxnSpLocks/>
          </p:cNvCxnSpPr>
          <p:nvPr/>
        </p:nvCxnSpPr>
        <p:spPr>
          <a:xfrm rot="5400000">
            <a:off x="5326483" y="5515056"/>
            <a:ext cx="604322" cy="12700"/>
          </a:xfrm>
          <a:prstGeom prst="curvedConnector3">
            <a:avLst>
              <a:gd name="adj1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748A1333-57CD-421B-93A8-DAD77DE3AE6A}"/>
              </a:ext>
            </a:extLst>
          </p:cNvPr>
          <p:cNvCxnSpPr>
            <a:cxnSpLocks/>
          </p:cNvCxnSpPr>
          <p:nvPr/>
        </p:nvCxnSpPr>
        <p:spPr>
          <a:xfrm rot="5400000">
            <a:off x="5313783" y="6590535"/>
            <a:ext cx="604322" cy="12700"/>
          </a:xfrm>
          <a:prstGeom prst="curvedConnector3">
            <a:avLst>
              <a:gd name="adj1" fmla="val 50000"/>
            </a:avLst>
          </a:prstGeom>
          <a:ln>
            <a:solidFill>
              <a:schemeClr val="accent3"/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57B13A0-1FD6-4D7C-BC9F-503CD3E85937}"/>
              </a:ext>
            </a:extLst>
          </p:cNvPr>
          <p:cNvSpPr/>
          <p:nvPr/>
        </p:nvSpPr>
        <p:spPr>
          <a:xfrm>
            <a:off x="2101850" y="5823567"/>
            <a:ext cx="62707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tx1">
                    <a:lumMod val="25000"/>
                    <a:lumOff val="75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Output = Object = New data frame!</a:t>
            </a:r>
          </a:p>
        </p:txBody>
      </p:sp>
    </p:spTree>
    <p:extLst>
      <p:ext uri="{BB962C8B-B14F-4D97-AF65-F5344CB8AC3E}">
        <p14:creationId xmlns:p14="http://schemas.microsoft.com/office/powerpoint/2010/main" val="2448212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Now, we could do this: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lvl="0">
              <a:tabLst>
                <a:tab pos="1162050" algn="l"/>
              </a:tabLst>
            </a:pPr>
            <a:endParaRPr lang="en-GB" sz="2800" dirty="0">
              <a:solidFill>
                <a:schemeClr val="accent2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361950" lvl="0">
              <a:tabLst>
                <a:tab pos="1162050" algn="l"/>
              </a:tabLst>
            </a:pPr>
            <a:r>
              <a:rPr lang="en-GB" sz="28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ggplot</a:t>
            </a:r>
            <a:r>
              <a:rPr lang="en-GB" sz="28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(</a:t>
            </a:r>
            <a:r>
              <a:rPr lang="en-GB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data = </a:t>
            </a:r>
            <a:r>
              <a:rPr lang="en-GB" sz="280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beds_data</a:t>
            </a:r>
            <a:r>
              <a:rPr lang="en-GB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%&gt;%</a:t>
            </a:r>
          </a:p>
          <a:p>
            <a:pPr marL="361950" lvl="0">
              <a:tabLst>
                <a:tab pos="1162050" algn="l"/>
              </a:tabLst>
            </a:pPr>
            <a:r>
              <a:rPr lang="en-GB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   </a:t>
            </a:r>
            <a:r>
              <a:rPr lang="en-GB" sz="280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group_by</a:t>
            </a:r>
            <a:r>
              <a:rPr lang="en-GB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(date) %&gt;%</a:t>
            </a:r>
          </a:p>
          <a:p>
            <a:pPr marL="361950" lvl="0">
              <a:tabLst>
                <a:tab pos="1162050" algn="l"/>
              </a:tabLst>
            </a:pPr>
            <a:r>
              <a:rPr lang="en-GB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   summarise(</a:t>
            </a:r>
          </a:p>
          <a:p>
            <a:pPr marL="361950" lvl="0">
              <a:tabLst>
                <a:tab pos="1162050" algn="l"/>
              </a:tabLst>
            </a:pPr>
            <a:r>
              <a:rPr lang="en-GB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   </a:t>
            </a:r>
            <a:r>
              <a:rPr lang="en-GB" sz="280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mean_beds</a:t>
            </a:r>
            <a:r>
              <a:rPr lang="en-GB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= mean(</a:t>
            </a:r>
            <a:r>
              <a:rPr lang="en-GB" sz="280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beds_av</a:t>
            </a:r>
            <a:r>
              <a:rPr lang="en-GB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, na.rm = T))</a:t>
            </a:r>
          </a:p>
          <a:p>
            <a:pPr marL="361950" lvl="0">
              <a:tabLst>
                <a:tab pos="1162050" algn="l"/>
              </a:tabLst>
            </a:pPr>
            <a:r>
              <a:rPr lang="en-GB" sz="2400" dirty="0">
                <a:solidFill>
                  <a:schemeClr val="accent3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     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)+</a:t>
            </a:r>
          </a:p>
          <a:p>
            <a:pPr marL="361950" lvl="0">
              <a:tabLst>
                <a:tab pos="1162050" algn="l"/>
              </a:tabLst>
            </a:pPr>
            <a:r>
              <a:rPr lang="en-GB" sz="24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geom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_...</a:t>
            </a:r>
            <a:endParaRPr lang="en-GB" sz="3200" dirty="0">
              <a:solidFill>
                <a:schemeClr val="accent2">
                  <a:lumMod val="75000"/>
                </a:schemeClr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1438275" lvl="0">
              <a:tabLst>
                <a:tab pos="1162050" algn="l"/>
              </a:tabLst>
            </a:pPr>
            <a:endParaRPr lang="en-GB" sz="2800" dirty="0">
              <a:solidFill>
                <a:schemeClr val="accent2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1438275" lvl="0">
              <a:tabLst>
                <a:tab pos="1162050" algn="l"/>
              </a:tabLst>
            </a:pPr>
            <a:endParaRPr lang="en-GB" sz="2800" b="1" dirty="0">
              <a:solidFill>
                <a:schemeClr val="accent2"/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  <a:sym typeface="Wingdings" panose="05000000000000000000" pitchFamily="2" charset="2"/>
              </a:rPr>
              <a:t>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068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But, it’s often better to: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lvl="0" algn="ctr">
              <a:tabLst>
                <a:tab pos="720725" algn="l"/>
              </a:tabLst>
            </a:pPr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cs typeface="Segoe UI Light" panose="020B0502040204020203" pitchFamily="34" charset="0"/>
              <a:sym typeface="Wingdings" panose="05000000000000000000" pitchFamily="2" charset="2"/>
            </a:endParaRPr>
          </a:p>
          <a:p>
            <a:pPr lvl="0" algn="ctr">
              <a:tabLst>
                <a:tab pos="720725" algn="l"/>
              </a:tabLst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Keep wrangling separate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385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And it’s </a:t>
            </a:r>
            <a:r>
              <a:rPr lang="en-GB" sz="5400" b="0" u="sng" dirty="0">
                <a:latin typeface="Raleway" pitchFamily="50" charset="0"/>
                <a:ea typeface="Segoe UI Emoji" panose="020B0502040204020203" pitchFamily="34" charset="0"/>
              </a:rPr>
              <a:t>always</a:t>
            </a:r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 better to: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lvl="0" algn="ctr">
              <a:tabLst>
                <a:tab pos="720725" algn="l"/>
              </a:tabLst>
            </a:pPr>
            <a:endParaRPr lang="en-GB" sz="3600" dirty="0">
              <a:latin typeface="Segoe UI Light" panose="020B0502040204020203" pitchFamily="34" charset="0"/>
              <a:ea typeface="Segoe UI Emoji" panose="020B0502040204020203" pitchFamily="34" charset="0"/>
              <a:cs typeface="Segoe UI Light" panose="020B0502040204020203" pitchFamily="34" charset="0"/>
              <a:sym typeface="Wingdings" panose="05000000000000000000" pitchFamily="2" charset="2"/>
            </a:endParaRPr>
          </a:p>
          <a:p>
            <a:pPr lvl="0" algn="ctr">
              <a:tabLst>
                <a:tab pos="720725" algn="l"/>
              </a:tabLst>
            </a:pPr>
            <a:r>
              <a:rPr lang="en-GB" sz="3600" dirty="0">
                <a:latin typeface="Segoe UI Light" panose="020B0502040204020203" pitchFamily="34" charset="0"/>
                <a:ea typeface="Segoe UI Emoji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Keep your code readable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05B263-817A-40DF-AC15-8CA993124DE9}"/>
              </a:ext>
            </a:extLst>
          </p:cNvPr>
          <p:cNvSpPr/>
          <p:nvPr/>
        </p:nvSpPr>
        <p:spPr>
          <a:xfrm>
            <a:off x="3742130" y="3985242"/>
            <a:ext cx="50304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as </a:t>
            </a:r>
          </a:p>
        </p:txBody>
      </p:sp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E8340AD8-E51F-47AB-A386-17992209AD7F}"/>
              </a:ext>
            </a:extLst>
          </p:cNvPr>
          <p:cNvCxnSpPr>
            <a:cxnSpLocks/>
          </p:cNvCxnSpPr>
          <p:nvPr/>
        </p:nvCxnSpPr>
        <p:spPr>
          <a:xfrm rot="5400000">
            <a:off x="5726533" y="3676731"/>
            <a:ext cx="604322" cy="12700"/>
          </a:xfrm>
          <a:prstGeom prst="curvedConnector3">
            <a:avLst>
              <a:gd name="adj1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738973A3-5207-43E0-8BE9-078579BA22BC}"/>
              </a:ext>
            </a:extLst>
          </p:cNvPr>
          <p:cNvSpPr/>
          <p:nvPr/>
        </p:nvSpPr>
        <p:spPr>
          <a:xfrm>
            <a:off x="5570930" y="3918567"/>
            <a:ext cx="50304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dirty="0">
                <a:solidFill>
                  <a:schemeClr val="accent3"/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as possible </a:t>
            </a:r>
          </a:p>
        </p:txBody>
      </p: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25345FDF-768E-48A8-865E-CC5099AC5D5B}"/>
              </a:ext>
            </a:extLst>
          </p:cNvPr>
          <p:cNvCxnSpPr>
            <a:cxnSpLocks/>
          </p:cNvCxnSpPr>
          <p:nvPr/>
        </p:nvCxnSpPr>
        <p:spPr>
          <a:xfrm rot="5400000">
            <a:off x="7555333" y="3610056"/>
            <a:ext cx="604322" cy="12700"/>
          </a:xfrm>
          <a:prstGeom prst="curvedConnector3">
            <a:avLst>
              <a:gd name="adj1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none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7789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Solution: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beds_data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%&gt;%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group_by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(date) %&gt;%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summarise(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mean_beds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= mean(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beds_av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, na.rm = T))</a:t>
            </a:r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36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8D721004-8910-469B-AE47-37CE3CE7708E}"/>
              </a:ext>
            </a:extLst>
          </p:cNvPr>
          <p:cNvSpPr/>
          <p:nvPr/>
        </p:nvSpPr>
        <p:spPr>
          <a:xfrm rot="658065">
            <a:off x="1554481" y="2171202"/>
            <a:ext cx="9057640" cy="4389120"/>
          </a:xfrm>
          <a:prstGeom prst="donut">
            <a:avLst>
              <a:gd name="adj" fmla="val 3219"/>
            </a:avLst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9" name="Minus Sign 8">
            <a:extLst>
              <a:ext uri="{FF2B5EF4-FFF2-40B4-BE49-F238E27FC236}">
                <a16:creationId xmlns:a16="http://schemas.microsoft.com/office/drawing/2014/main" id="{D157C18F-83C4-41AE-9959-38F7A551FC75}"/>
              </a:ext>
            </a:extLst>
          </p:cNvPr>
          <p:cNvSpPr/>
          <p:nvPr/>
        </p:nvSpPr>
        <p:spPr>
          <a:xfrm rot="20069581">
            <a:off x="2199623" y="5382323"/>
            <a:ext cx="860761" cy="924560"/>
          </a:xfrm>
          <a:prstGeom prst="mathMinus">
            <a:avLst/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/>
          </a:p>
        </p:txBody>
      </p:sp>
      <p:sp>
        <p:nvSpPr>
          <p:cNvPr id="10" name="Arrow: Chevron 9">
            <a:extLst>
              <a:ext uri="{FF2B5EF4-FFF2-40B4-BE49-F238E27FC236}">
                <a16:creationId xmlns:a16="http://schemas.microsoft.com/office/drawing/2014/main" id="{24D15E89-F6DF-451E-9314-E8754569B7B6}"/>
              </a:ext>
            </a:extLst>
          </p:cNvPr>
          <p:cNvSpPr/>
          <p:nvPr/>
        </p:nvSpPr>
        <p:spPr>
          <a:xfrm rot="9148922">
            <a:off x="1816441" y="5776467"/>
            <a:ext cx="602551" cy="669311"/>
          </a:xfrm>
          <a:prstGeom prst="chevron">
            <a:avLst/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4BDAD1-FD0C-43CE-986E-35231AD952E0}"/>
              </a:ext>
            </a:extLst>
          </p:cNvPr>
          <p:cNvSpPr/>
          <p:nvPr/>
        </p:nvSpPr>
        <p:spPr>
          <a:xfrm>
            <a:off x="427129" y="6358788"/>
            <a:ext cx="229218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5400" dirty="0">
                <a:solidFill>
                  <a:schemeClr val="accent2">
                    <a:lumMod val="60000"/>
                    <a:lumOff val="40000"/>
                  </a:schemeClr>
                </a:solidFill>
                <a:latin typeface="Segoe Print" panose="02000600000000000000" pitchFamily="2" charset="0"/>
                <a:ea typeface="Segoe UI Emoji" panose="020B0502040204020203" pitchFamily="34" charset="0"/>
              </a:rPr>
              <a:t>name</a:t>
            </a:r>
            <a:endParaRPr lang="en-GB" sz="4400" dirty="0">
              <a:solidFill>
                <a:schemeClr val="accent2">
                  <a:lumMod val="60000"/>
                  <a:lumOff val="40000"/>
                </a:schemeClr>
              </a:solidFill>
              <a:latin typeface="Segoe Print" panose="02000600000000000000" pitchFamily="2" charset="0"/>
              <a:ea typeface="Segoe UI Emoj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6712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41FD1E-3F51-4688-B618-29AD89C67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6750" y="1114106"/>
            <a:ext cx="9359900" cy="720000"/>
          </a:xfrm>
        </p:spPr>
        <p:txBody>
          <a:bodyPr/>
          <a:lstStyle/>
          <a:p>
            <a:pPr algn="ctr"/>
            <a:r>
              <a:rPr lang="en-GB" sz="5400" b="0" dirty="0">
                <a:latin typeface="Raleway" pitchFamily="50" charset="0"/>
                <a:ea typeface="Segoe UI Emoji" panose="020B0502040204020203" pitchFamily="34" charset="0"/>
              </a:rPr>
              <a:t>Replace this: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CA1C7F9-2613-4435-95DD-27A410F5F1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36220" y="2042160"/>
            <a:ext cx="10259060" cy="4978378"/>
          </a:xfrm>
        </p:spPr>
        <p:txBody>
          <a:bodyPr/>
          <a:lstStyle/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beds_data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%&gt;%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group_by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(date) %&gt;%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summarise(</a:t>
            </a:r>
          </a:p>
          <a:p>
            <a:pPr marL="1438275" lvl="0">
              <a:tabLst>
                <a:tab pos="1162050" algn="l"/>
              </a:tabLst>
            </a:pP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      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mean_beds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 = mean(</a:t>
            </a:r>
            <a:r>
              <a:rPr lang="en-GB" sz="2800" dirty="0" err="1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beds_av</a:t>
            </a:r>
            <a:r>
              <a:rPr lang="en-GB" sz="2800" dirty="0">
                <a:solidFill>
                  <a:schemeClr val="accent2"/>
                </a:solidFill>
                <a:latin typeface="Consolas" panose="020B0609020204030204" pitchFamily="49" charset="0"/>
                <a:ea typeface="Segoe UI Emoji" panose="020B0502040204020203" pitchFamily="34" charset="0"/>
                <a:cs typeface="Consolas" panose="020B0609020204030204" pitchFamily="49" charset="0"/>
              </a:rPr>
              <a:t>, na.rm = T))</a:t>
            </a:r>
            <a:endParaRPr lang="en-GB" sz="3600" dirty="0">
              <a:solidFill>
                <a:srgbClr val="00B0F0"/>
              </a:solidFill>
              <a:latin typeface="Segoe UI Light" panose="020B0502040204020203" pitchFamily="34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36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36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  <a:p>
            <a:pPr marL="720725" lvl="0">
              <a:tabLst>
                <a:tab pos="720725" algn="l"/>
              </a:tabLst>
            </a:pPr>
            <a:endParaRPr lang="en-GB" sz="2800" dirty="0">
              <a:solidFill>
                <a:schemeClr val="accent2">
                  <a:lumMod val="60000"/>
                  <a:lumOff val="40000"/>
                </a:schemeClr>
              </a:solidFill>
              <a:latin typeface="Consolas" panose="020B0609020204030204" pitchFamily="49" charset="0"/>
              <a:ea typeface="Segoe UI Emoji" panose="020B0502040204020203" pitchFamily="34" charset="0"/>
              <a:cs typeface="Consolas" panose="020B0609020204030204" pitchFamily="49" charset="0"/>
              <a:sym typeface="Wingdings" panose="05000000000000000000" pitchFamily="2" charset="2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44910-042E-47B4-94E2-EC24AD35B5F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450B0164-1B0E-EC47-A805-AF4E4DD1E6D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7" name="Circle: Hollow 6">
            <a:extLst>
              <a:ext uri="{FF2B5EF4-FFF2-40B4-BE49-F238E27FC236}">
                <a16:creationId xmlns:a16="http://schemas.microsoft.com/office/drawing/2014/main" id="{8D721004-8910-469B-AE47-37CE3CE7708E}"/>
              </a:ext>
            </a:extLst>
          </p:cNvPr>
          <p:cNvSpPr/>
          <p:nvPr/>
        </p:nvSpPr>
        <p:spPr>
          <a:xfrm rot="658065">
            <a:off x="1554481" y="2171202"/>
            <a:ext cx="9057640" cy="4389120"/>
          </a:xfrm>
          <a:prstGeom prst="donut">
            <a:avLst>
              <a:gd name="adj" fmla="val 3219"/>
            </a:avLst>
          </a:prstGeom>
          <a:solidFill>
            <a:schemeClr val="bg1"/>
          </a:solidFill>
          <a:ln w="47625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8375565"/>
      </p:ext>
    </p:extLst>
  </p:cSld>
  <p:clrMapOvr>
    <a:masterClrMapping/>
  </p:clrMapOvr>
</p:sld>
</file>

<file path=ppt/theme/theme1.xml><?xml version="1.0" encoding="utf-8"?>
<a:theme xmlns:a="http://schemas.openxmlformats.org/drawingml/2006/main" name="TSU-Powerpoint_Template-Print_A4_FINAL++ (2)">
  <a:themeElements>
    <a:clrScheme name="strategyUnit">
      <a:dk1>
        <a:srgbClr val="2C2825"/>
      </a:dk1>
      <a:lt1>
        <a:srgbClr val="F8BE05"/>
      </a:lt1>
      <a:dk2>
        <a:srgbClr val="2C2825"/>
      </a:dk2>
      <a:lt2>
        <a:srgbClr val="FFFFFE"/>
      </a:lt2>
      <a:accent1>
        <a:srgbClr val="F9BF07"/>
      </a:accent1>
      <a:accent2>
        <a:srgbClr val="5881C1"/>
      </a:accent2>
      <a:accent3>
        <a:srgbClr val="EC6555"/>
      </a:accent3>
      <a:accent4>
        <a:srgbClr val="4C5353"/>
      </a:accent4>
      <a:accent5>
        <a:srgbClr val="899FC0"/>
      </a:accent5>
      <a:accent6>
        <a:srgbClr val="E99289"/>
      </a:accent6>
      <a:hlink>
        <a:srgbClr val="5881C1"/>
      </a:hlink>
      <a:folHlink>
        <a:srgbClr val="5881C1"/>
      </a:folHlink>
    </a:clrScheme>
    <a:fontScheme name="strategyUnit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47625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47625" cap="sq">
          <a:solidFill>
            <a:schemeClr val="tx1"/>
          </a:solidFill>
          <a:headEnd type="none"/>
          <a:tailEnd type="none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E3145A41-6A4F-4EFB-BBA9-EFA57A8CCB99}" vid="{DAC9DB71-E701-4C03-A8C6-052C4A9909C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e Strategy Unit">
      <a:majorFont>
        <a:latin typeface="Museo 700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e Strategy Unit">
      <a:majorFont>
        <a:latin typeface="Museo 700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su_brand</Template>
  <TotalTime>10895</TotalTime>
  <Words>929</Words>
  <Application>Microsoft Office PowerPoint</Application>
  <PresentationFormat>Custom</PresentationFormat>
  <Paragraphs>225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Raleway</vt:lpstr>
      <vt:lpstr>Segoe UI</vt:lpstr>
      <vt:lpstr>Arial</vt:lpstr>
      <vt:lpstr>Raleway Thin</vt:lpstr>
      <vt:lpstr>Consolas</vt:lpstr>
      <vt:lpstr>Segoe UI Light</vt:lpstr>
      <vt:lpstr>Segoe Print</vt:lpstr>
      <vt:lpstr>TSU-Powerpoint_Template-Print_A4_FINAL++ (2)</vt:lpstr>
      <vt:lpstr> </vt:lpstr>
      <vt:lpstr>Let’s revisit our dplyr session:</vt:lpstr>
      <vt:lpstr>Next step: Visualise</vt:lpstr>
      <vt:lpstr>Piecing it together</vt:lpstr>
      <vt:lpstr>Now, we could do this:</vt:lpstr>
      <vt:lpstr>But, it’s often better to:</vt:lpstr>
      <vt:lpstr>And it’s always better to:</vt:lpstr>
      <vt:lpstr>Solution:</vt:lpstr>
      <vt:lpstr>Replace this:</vt:lpstr>
      <vt:lpstr>With this:</vt:lpstr>
      <vt:lpstr>Naming</vt:lpstr>
      <vt:lpstr>Naming</vt:lpstr>
      <vt:lpstr>Naming</vt:lpstr>
      <vt:lpstr>Good (object) names are:</vt:lpstr>
      <vt:lpstr>Naming?</vt:lpstr>
      <vt:lpstr>Assignment</vt:lpstr>
      <vt:lpstr>Assignment operator</vt:lpstr>
      <vt:lpstr>Assignment</vt:lpstr>
      <vt:lpstr>Assignment</vt:lpstr>
      <vt:lpstr>Assignment</vt:lpstr>
      <vt:lpstr>Objects</vt:lpstr>
      <vt:lpstr>Returning to the plot:</vt:lpstr>
      <vt:lpstr>Becomes:</vt:lpstr>
      <vt:lpstr>Or:</vt:lpstr>
      <vt:lpstr>Your turn (1) </vt:lpstr>
      <vt:lpstr>Your turn (2)</vt:lpstr>
      <vt:lpstr>Your turn (3)</vt:lpstr>
      <vt:lpstr>To summarise</vt:lpstr>
      <vt:lpstr> </vt:lpstr>
      <vt:lpstr>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Jones</dc:creator>
  <cp:lastModifiedBy>Andrew Jones (MLCSU)</cp:lastModifiedBy>
  <cp:revision>223</cp:revision>
  <cp:lastPrinted>2017-04-05T09:13:12Z</cp:lastPrinted>
  <dcterms:created xsi:type="dcterms:W3CDTF">2017-12-06T15:50:58Z</dcterms:created>
  <dcterms:modified xsi:type="dcterms:W3CDTF">2019-12-10T14:57:13Z</dcterms:modified>
</cp:coreProperties>
</file>

<file path=docProps/thumbnail.jpeg>
</file>